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21" d="100"/>
          <a:sy n="121" d="100"/>
        </p:scale>
        <p:origin x="-10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477193"/>
            <a:ext cx="9448800" cy="1151308"/>
          </a:xfrm>
        </p:spPr>
        <p:txBody>
          <a:bodyPr/>
          <a:lstStyle/>
          <a:p>
            <a:pPr algn="ctr"/>
            <a:r>
              <a:rPr lang="en-US" dirty="0" smtClean="0"/>
              <a:t>Nevada LTAP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June 5, 2018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9549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Staff</a:t>
            </a:r>
          </a:p>
          <a:p>
            <a:r>
              <a:rPr lang="en-US" sz="3800" dirty="0" smtClean="0"/>
              <a:t>Courses</a:t>
            </a:r>
          </a:p>
          <a:p>
            <a:r>
              <a:rPr lang="en-US" sz="3800" dirty="0" smtClean="0"/>
              <a:t>Other Studies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4457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09" y="714496"/>
            <a:ext cx="8610600" cy="1293028"/>
          </a:xfrm>
        </p:spPr>
        <p:txBody>
          <a:bodyPr/>
          <a:lstStyle/>
          <a:p>
            <a:r>
              <a:rPr lang="en-US" dirty="0" smtClean="0"/>
              <a:t>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3600" dirty="0" smtClean="0"/>
              <a:t>Same group as last three years</a:t>
            </a:r>
          </a:p>
          <a:p>
            <a:pPr lvl="2"/>
            <a:r>
              <a:rPr lang="en-US" sz="3600" dirty="0" smtClean="0"/>
              <a:t>Jim Nichols, Program Director</a:t>
            </a:r>
          </a:p>
          <a:p>
            <a:pPr lvl="2"/>
            <a:r>
              <a:rPr lang="en-US" sz="3600" dirty="0" smtClean="0"/>
              <a:t>Randy Bowling, Program Manager</a:t>
            </a:r>
          </a:p>
          <a:p>
            <a:pPr lvl="2"/>
            <a:r>
              <a:rPr lang="en-US" sz="3600" dirty="0" smtClean="0"/>
              <a:t>Linda Schoen, Office Manager</a:t>
            </a:r>
          </a:p>
          <a:p>
            <a:pPr marL="457200" lvl="1" indent="0">
              <a:buNone/>
            </a:pPr>
            <a:endParaRPr lang="en-US" sz="3800" dirty="0" smtClean="0"/>
          </a:p>
          <a:p>
            <a:pPr lvl="1"/>
            <a:r>
              <a:rPr lang="en-US" sz="3800" dirty="0" smtClean="0"/>
              <a:t>Contract Manager-Ken Chambers, NDOT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04992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Courses emphasized Road Scholar curricula</a:t>
            </a:r>
          </a:p>
          <a:p>
            <a:r>
              <a:rPr lang="en-US" sz="2400" dirty="0" smtClean="0"/>
              <a:t>Generally offered 4 to 5 times throughout the state</a:t>
            </a:r>
          </a:p>
          <a:p>
            <a:r>
              <a:rPr lang="en-US" sz="2400" dirty="0" smtClean="0"/>
              <a:t>Added new courses in </a:t>
            </a:r>
            <a:r>
              <a:rPr lang="en-US" sz="2400" dirty="0" err="1" smtClean="0"/>
              <a:t>Stormwater</a:t>
            </a:r>
            <a:r>
              <a:rPr lang="en-US" sz="2400" dirty="0" smtClean="0"/>
              <a:t> Pollution Control and Practical Math</a:t>
            </a:r>
          </a:p>
          <a:p>
            <a:r>
              <a:rPr lang="en-US" sz="2400" dirty="0" smtClean="0"/>
              <a:t>Averaged about 22 enrollees per course presentation</a:t>
            </a:r>
          </a:p>
          <a:p>
            <a:r>
              <a:rPr lang="en-US" sz="2400" dirty="0" smtClean="0"/>
              <a:t>By the end of the contract year we will have taught about 45 courses</a:t>
            </a:r>
          </a:p>
          <a:p>
            <a:r>
              <a:rPr lang="en-US" sz="2400" dirty="0" smtClean="0"/>
              <a:t>Again, we find that the FHWA Resource Centers provide excellent courses in a cost effective manner.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0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Contract with NDOT</a:t>
            </a:r>
          </a:p>
          <a:p>
            <a:pPr lvl="1"/>
            <a:r>
              <a:rPr lang="en-US" dirty="0" smtClean="0"/>
              <a:t>Two Tasks</a:t>
            </a:r>
          </a:p>
          <a:p>
            <a:pPr lvl="2"/>
            <a:r>
              <a:rPr lang="en-US" dirty="0" smtClean="0"/>
              <a:t>Study the pavement preservation techniques being used by the local agencies</a:t>
            </a:r>
          </a:p>
          <a:p>
            <a:pPr lvl="2"/>
            <a:r>
              <a:rPr lang="en-US" dirty="0" smtClean="0"/>
              <a:t>Investigate the use of UAVs in calculating the volumes of aggregate stockpiles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Pavement Preservation</a:t>
            </a:r>
          </a:p>
          <a:p>
            <a:pPr lvl="2"/>
            <a:r>
              <a:rPr lang="en-US" dirty="0" smtClean="0"/>
              <a:t>Literature search and background investigation</a:t>
            </a:r>
          </a:p>
          <a:p>
            <a:pPr lvl="2"/>
            <a:r>
              <a:rPr lang="en-US" dirty="0" smtClean="0"/>
              <a:t>Develop questionnaire for local agencies</a:t>
            </a:r>
          </a:p>
          <a:p>
            <a:pPr lvl="2"/>
            <a:r>
              <a:rPr lang="en-US" dirty="0" smtClean="0"/>
              <a:t>Interview local agencies as to existing practices</a:t>
            </a:r>
          </a:p>
          <a:p>
            <a:pPr lvl="2"/>
            <a:r>
              <a:rPr lang="en-US" dirty="0" smtClean="0"/>
              <a:t>Develop matrix relating conditions and preferred techniques (successes)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84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Studies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UAV Studies</a:t>
            </a:r>
          </a:p>
          <a:p>
            <a:pPr lvl="2"/>
            <a:r>
              <a:rPr lang="en-US" dirty="0" smtClean="0"/>
              <a:t>Background</a:t>
            </a:r>
          </a:p>
          <a:p>
            <a:pPr lvl="2"/>
            <a:r>
              <a:rPr lang="en-US" dirty="0" smtClean="0"/>
              <a:t>Set experiment</a:t>
            </a:r>
          </a:p>
          <a:p>
            <a:pPr lvl="2"/>
            <a:r>
              <a:rPr lang="en-US" dirty="0" smtClean="0"/>
              <a:t>UAV acquisition </a:t>
            </a:r>
          </a:p>
          <a:p>
            <a:pPr lvl="2"/>
            <a:r>
              <a:rPr lang="en-US" dirty="0" smtClean="0"/>
              <a:t>Pilot certification</a:t>
            </a:r>
          </a:p>
          <a:p>
            <a:pPr lvl="2"/>
            <a:r>
              <a:rPr lang="en-US" dirty="0" smtClean="0"/>
              <a:t>Collect and analyze data.</a:t>
            </a:r>
          </a:p>
          <a:p>
            <a:pPr lvl="1"/>
            <a:endParaRPr lang="en-US" dirty="0"/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975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79" y="914399"/>
            <a:ext cx="8130439" cy="543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6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TAP Meeting U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236" b="9636"/>
          <a:stretch/>
        </p:blipFill>
        <p:spPr>
          <a:xfrm>
            <a:off x="2585258" y="1200092"/>
            <a:ext cx="8595359" cy="510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1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0" t="7151" r="9426" b="23636"/>
          <a:stretch/>
        </p:blipFill>
        <p:spPr>
          <a:xfrm>
            <a:off x="3940233" y="490450"/>
            <a:ext cx="5694218" cy="62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311</TotalTime>
  <Words>179</Words>
  <Application>Microsoft Office PowerPoint</Application>
  <PresentationFormat>Custom</PresentationFormat>
  <Paragraphs>38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Vapor Trail</vt:lpstr>
      <vt:lpstr>Nevada LTAP Report</vt:lpstr>
      <vt:lpstr>Highlights</vt:lpstr>
      <vt:lpstr>Staff</vt:lpstr>
      <vt:lpstr>Courses</vt:lpstr>
      <vt:lpstr>Other studies</vt:lpstr>
      <vt:lpstr>Other Studies Continued</vt:lpstr>
      <vt:lpstr>PowerPoint Presentation</vt:lpstr>
      <vt:lpstr>PowerPoint Presentation</vt:lpstr>
      <vt:lpstr>PowerPoint Presentation</vt:lpstr>
    </vt:vector>
  </TitlesOfParts>
  <Company>TMCC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Nevada LTAP Report</dc:title>
  <dc:creator>Windows User</dc:creator>
  <cp:lastModifiedBy>Rebecca Mayher</cp:lastModifiedBy>
  <cp:revision>14</cp:revision>
  <dcterms:created xsi:type="dcterms:W3CDTF">2018-05-23T21:16:45Z</dcterms:created>
  <dcterms:modified xsi:type="dcterms:W3CDTF">2018-06-07T15:32:42Z</dcterms:modified>
</cp:coreProperties>
</file>