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05798-742D-4F73-BC63-3DD3358830F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6344D3-B67D-461F-89C4-CAD95C07BB04}">
      <dgm:prSet phldrT="[Text]"/>
      <dgm:spPr/>
      <dgm:t>
        <a:bodyPr/>
        <a:lstStyle/>
        <a:p>
          <a:pPr algn="ctr"/>
          <a:r>
            <a:rPr lang="en-US" dirty="0" smtClean="0"/>
            <a:t>13 Training Sessions</a:t>
          </a:r>
          <a:endParaRPr lang="en-US" dirty="0"/>
        </a:p>
      </dgm:t>
    </dgm:pt>
    <dgm:pt modelId="{EE324B34-A30F-4EA7-B6E3-30B33AFC4D03}" type="parTrans" cxnId="{751C4BFD-891D-4B46-8D89-34E4770594D6}">
      <dgm:prSet/>
      <dgm:spPr/>
      <dgm:t>
        <a:bodyPr/>
        <a:lstStyle/>
        <a:p>
          <a:pPr algn="ctr"/>
          <a:endParaRPr lang="en-US"/>
        </a:p>
      </dgm:t>
    </dgm:pt>
    <dgm:pt modelId="{7744298B-2595-4884-BCE4-637A8CD520F2}" type="sibTrans" cxnId="{751C4BFD-891D-4B46-8D89-34E4770594D6}">
      <dgm:prSet/>
      <dgm:spPr/>
      <dgm:t>
        <a:bodyPr/>
        <a:lstStyle/>
        <a:p>
          <a:pPr algn="ctr"/>
          <a:endParaRPr lang="en-US"/>
        </a:p>
      </dgm:t>
    </dgm:pt>
    <dgm:pt modelId="{3D7F8E82-783A-42F9-8FDE-5A3BB847B143}">
      <dgm:prSet phldrT="[Text]"/>
      <dgm:spPr/>
      <dgm:t>
        <a:bodyPr/>
        <a:lstStyle/>
        <a:p>
          <a:pPr algn="ctr"/>
          <a:r>
            <a:rPr lang="en-US" dirty="0" smtClean="0"/>
            <a:t>201 Participants Trained</a:t>
          </a:r>
          <a:endParaRPr lang="en-US" dirty="0"/>
        </a:p>
      </dgm:t>
    </dgm:pt>
    <dgm:pt modelId="{70DFBE0A-EAEC-4687-B43E-DCDEEB01BEEC}" type="parTrans" cxnId="{4001950D-4A57-46F4-B9BF-8EFECBC568BC}">
      <dgm:prSet/>
      <dgm:spPr/>
      <dgm:t>
        <a:bodyPr/>
        <a:lstStyle/>
        <a:p>
          <a:pPr algn="ctr"/>
          <a:endParaRPr lang="en-US"/>
        </a:p>
      </dgm:t>
    </dgm:pt>
    <dgm:pt modelId="{D7AE5507-D6FA-4492-A3E9-0B260EA1763B}" type="sibTrans" cxnId="{4001950D-4A57-46F4-B9BF-8EFECBC568BC}">
      <dgm:prSet/>
      <dgm:spPr/>
      <dgm:t>
        <a:bodyPr/>
        <a:lstStyle/>
        <a:p>
          <a:pPr algn="ctr"/>
          <a:endParaRPr lang="en-US"/>
        </a:p>
      </dgm:t>
    </dgm:pt>
    <dgm:pt modelId="{E041075A-8885-4284-84B1-8EF4F4D48C22}">
      <dgm:prSet phldrT="[Text]"/>
      <dgm:spPr/>
      <dgm:t>
        <a:bodyPr/>
        <a:lstStyle/>
        <a:p>
          <a:pPr algn="ctr"/>
          <a:r>
            <a:rPr lang="en-US" dirty="0" smtClean="0"/>
            <a:t>Outstanding Post Course Surveys</a:t>
          </a:r>
          <a:endParaRPr lang="en-US" dirty="0"/>
        </a:p>
      </dgm:t>
    </dgm:pt>
    <dgm:pt modelId="{5788E631-A00C-4C00-B1C8-C12CDFF4A6B6}" type="parTrans" cxnId="{A37846EE-8E53-4BEF-BC9C-35BE506943B3}">
      <dgm:prSet/>
      <dgm:spPr/>
      <dgm:t>
        <a:bodyPr/>
        <a:lstStyle/>
        <a:p>
          <a:pPr algn="ctr"/>
          <a:endParaRPr lang="en-US"/>
        </a:p>
      </dgm:t>
    </dgm:pt>
    <dgm:pt modelId="{E750FEE3-6676-47D6-BC09-358587FEA30D}" type="sibTrans" cxnId="{A37846EE-8E53-4BEF-BC9C-35BE506943B3}">
      <dgm:prSet/>
      <dgm:spPr/>
      <dgm:t>
        <a:bodyPr/>
        <a:lstStyle/>
        <a:p>
          <a:pPr algn="ctr"/>
          <a:endParaRPr lang="en-US"/>
        </a:p>
      </dgm:t>
    </dgm:pt>
    <dgm:pt modelId="{69116237-7C88-485B-B0A4-D80919F40298}" type="pres">
      <dgm:prSet presAssocID="{90105798-742D-4F73-BC63-3DD3358830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A914DB-7200-48B8-A293-B3D2BD7D2F69}" type="pres">
      <dgm:prSet presAssocID="{90105798-742D-4F73-BC63-3DD3358830FA}" presName="dummyMaxCanvas" presStyleCnt="0">
        <dgm:presLayoutVars/>
      </dgm:prSet>
      <dgm:spPr/>
    </dgm:pt>
    <dgm:pt modelId="{81750465-3389-49BD-BCF0-8EFD2A76E0FA}" type="pres">
      <dgm:prSet presAssocID="{90105798-742D-4F73-BC63-3DD3358830FA}" presName="ThreeNodes_1" presStyleLbl="node1" presStyleIdx="0" presStyleCnt="3" custLinFactNeighborX="-1471" custLinFactNeighborY="-2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DD2D9-160D-4547-BD0E-474219583E3F}" type="pres">
      <dgm:prSet presAssocID="{90105798-742D-4F73-BC63-3DD3358830F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D4EEA-A8A0-4F64-B2F2-20A9DEA06C1A}" type="pres">
      <dgm:prSet presAssocID="{90105798-742D-4F73-BC63-3DD3358830F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6B853-A665-4564-B124-BD6276171233}" type="pres">
      <dgm:prSet presAssocID="{90105798-742D-4F73-BC63-3DD3358830F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9A131-28A5-481F-B86D-54AD134F1265}" type="pres">
      <dgm:prSet presAssocID="{90105798-742D-4F73-BC63-3DD3358830F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6DCD7-D636-4DDA-8FA3-71AC748E44A7}" type="pres">
      <dgm:prSet presAssocID="{90105798-742D-4F73-BC63-3DD3358830F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36F49-376B-49E2-B573-D3FDD01BE20B}" type="pres">
      <dgm:prSet presAssocID="{90105798-742D-4F73-BC63-3DD3358830F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2857C-F083-4B4E-91D9-39D7BEB0B921}" type="pres">
      <dgm:prSet presAssocID="{90105798-742D-4F73-BC63-3DD3358830F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48A65-5F73-4150-A1B1-C4552A5E04DD}" type="presOf" srcId="{3D7F8E82-783A-42F9-8FDE-5A3BB847B143}" destId="{035DD2D9-160D-4547-BD0E-474219583E3F}" srcOrd="0" destOrd="0" presId="urn:microsoft.com/office/officeart/2005/8/layout/vProcess5"/>
    <dgm:cxn modelId="{7377BEE1-A529-4CAB-B977-2FF8F9F5510D}" type="presOf" srcId="{3D7F8E82-783A-42F9-8FDE-5A3BB847B143}" destId="{0FF36F49-376B-49E2-B573-D3FDD01BE20B}" srcOrd="1" destOrd="0" presId="urn:microsoft.com/office/officeart/2005/8/layout/vProcess5"/>
    <dgm:cxn modelId="{A37846EE-8E53-4BEF-BC9C-35BE506943B3}" srcId="{90105798-742D-4F73-BC63-3DD3358830FA}" destId="{E041075A-8885-4284-84B1-8EF4F4D48C22}" srcOrd="2" destOrd="0" parTransId="{5788E631-A00C-4C00-B1C8-C12CDFF4A6B6}" sibTransId="{E750FEE3-6676-47D6-BC09-358587FEA30D}"/>
    <dgm:cxn modelId="{EACCAC74-B59E-45A3-9D53-3CF9F56C6E00}" type="presOf" srcId="{E041075A-8885-4284-84B1-8EF4F4D48C22}" destId="{957D4EEA-A8A0-4F64-B2F2-20A9DEA06C1A}" srcOrd="0" destOrd="0" presId="urn:microsoft.com/office/officeart/2005/8/layout/vProcess5"/>
    <dgm:cxn modelId="{E33A9B0B-1EED-4207-A32E-273DA6283DCF}" type="presOf" srcId="{5B6344D3-B67D-461F-89C4-CAD95C07BB04}" destId="{81750465-3389-49BD-BCF0-8EFD2A76E0FA}" srcOrd="0" destOrd="0" presId="urn:microsoft.com/office/officeart/2005/8/layout/vProcess5"/>
    <dgm:cxn modelId="{751C4BFD-891D-4B46-8D89-34E4770594D6}" srcId="{90105798-742D-4F73-BC63-3DD3358830FA}" destId="{5B6344D3-B67D-461F-89C4-CAD95C07BB04}" srcOrd="0" destOrd="0" parTransId="{EE324B34-A30F-4EA7-B6E3-30B33AFC4D03}" sibTransId="{7744298B-2595-4884-BCE4-637A8CD520F2}"/>
    <dgm:cxn modelId="{4001950D-4A57-46F4-B9BF-8EFECBC568BC}" srcId="{90105798-742D-4F73-BC63-3DD3358830FA}" destId="{3D7F8E82-783A-42F9-8FDE-5A3BB847B143}" srcOrd="1" destOrd="0" parTransId="{70DFBE0A-EAEC-4687-B43E-DCDEEB01BEEC}" sibTransId="{D7AE5507-D6FA-4492-A3E9-0B260EA1763B}"/>
    <dgm:cxn modelId="{1E329ACC-AAAD-461D-9BBA-E27A2C10514E}" type="presOf" srcId="{D7AE5507-D6FA-4492-A3E9-0B260EA1763B}" destId="{0669A131-28A5-481F-B86D-54AD134F1265}" srcOrd="0" destOrd="0" presId="urn:microsoft.com/office/officeart/2005/8/layout/vProcess5"/>
    <dgm:cxn modelId="{3F53AA44-9CA3-4D84-9547-F6E28269987A}" type="presOf" srcId="{5B6344D3-B67D-461F-89C4-CAD95C07BB04}" destId="{CB96DCD7-D636-4DDA-8FA3-71AC748E44A7}" srcOrd="1" destOrd="0" presId="urn:microsoft.com/office/officeart/2005/8/layout/vProcess5"/>
    <dgm:cxn modelId="{B300B492-7C6C-4EFB-977A-FCA99010115C}" type="presOf" srcId="{7744298B-2595-4884-BCE4-637A8CD520F2}" destId="{5D26B853-A665-4564-B124-BD6276171233}" srcOrd="0" destOrd="0" presId="urn:microsoft.com/office/officeart/2005/8/layout/vProcess5"/>
    <dgm:cxn modelId="{33E2828D-C4A7-4934-9A3A-FA3D991930B7}" type="presOf" srcId="{90105798-742D-4F73-BC63-3DD3358830FA}" destId="{69116237-7C88-485B-B0A4-D80919F40298}" srcOrd="0" destOrd="0" presId="urn:microsoft.com/office/officeart/2005/8/layout/vProcess5"/>
    <dgm:cxn modelId="{DB009776-0B0A-48FD-B673-0E032A38F874}" type="presOf" srcId="{E041075A-8885-4284-84B1-8EF4F4D48C22}" destId="{E8D2857C-F083-4B4E-91D9-39D7BEB0B921}" srcOrd="1" destOrd="0" presId="urn:microsoft.com/office/officeart/2005/8/layout/vProcess5"/>
    <dgm:cxn modelId="{BE5550FA-9029-4CEE-9A25-2BE59F029EFB}" type="presParOf" srcId="{69116237-7C88-485B-B0A4-D80919F40298}" destId="{1CA914DB-7200-48B8-A293-B3D2BD7D2F69}" srcOrd="0" destOrd="0" presId="urn:microsoft.com/office/officeart/2005/8/layout/vProcess5"/>
    <dgm:cxn modelId="{EC3C5406-9EE1-4B08-8292-6EE5DB0A57BF}" type="presParOf" srcId="{69116237-7C88-485B-B0A4-D80919F40298}" destId="{81750465-3389-49BD-BCF0-8EFD2A76E0FA}" srcOrd="1" destOrd="0" presId="urn:microsoft.com/office/officeart/2005/8/layout/vProcess5"/>
    <dgm:cxn modelId="{8196CB25-3B21-4197-B36D-B5F7C1066D58}" type="presParOf" srcId="{69116237-7C88-485B-B0A4-D80919F40298}" destId="{035DD2D9-160D-4547-BD0E-474219583E3F}" srcOrd="2" destOrd="0" presId="urn:microsoft.com/office/officeart/2005/8/layout/vProcess5"/>
    <dgm:cxn modelId="{865DBD66-708B-4976-BAE1-2FF3F98AB1CD}" type="presParOf" srcId="{69116237-7C88-485B-B0A4-D80919F40298}" destId="{957D4EEA-A8A0-4F64-B2F2-20A9DEA06C1A}" srcOrd="3" destOrd="0" presId="urn:microsoft.com/office/officeart/2005/8/layout/vProcess5"/>
    <dgm:cxn modelId="{18E1B2B4-A17C-44C5-A2F9-3274CD4FAB96}" type="presParOf" srcId="{69116237-7C88-485B-B0A4-D80919F40298}" destId="{5D26B853-A665-4564-B124-BD6276171233}" srcOrd="4" destOrd="0" presId="urn:microsoft.com/office/officeart/2005/8/layout/vProcess5"/>
    <dgm:cxn modelId="{E1AFAD75-63A2-493A-A22B-19CEE349B4D7}" type="presParOf" srcId="{69116237-7C88-485B-B0A4-D80919F40298}" destId="{0669A131-28A5-481F-B86D-54AD134F1265}" srcOrd="5" destOrd="0" presId="urn:microsoft.com/office/officeart/2005/8/layout/vProcess5"/>
    <dgm:cxn modelId="{A7B0CE1F-2854-4C94-B7F7-21FD700E2869}" type="presParOf" srcId="{69116237-7C88-485B-B0A4-D80919F40298}" destId="{CB96DCD7-D636-4DDA-8FA3-71AC748E44A7}" srcOrd="6" destOrd="0" presId="urn:microsoft.com/office/officeart/2005/8/layout/vProcess5"/>
    <dgm:cxn modelId="{572CD5A3-7BAD-4030-A80C-7CF53BF8D66A}" type="presParOf" srcId="{69116237-7C88-485B-B0A4-D80919F40298}" destId="{0FF36F49-376B-49E2-B573-D3FDD01BE20B}" srcOrd="7" destOrd="0" presId="urn:microsoft.com/office/officeart/2005/8/layout/vProcess5"/>
    <dgm:cxn modelId="{03E1B268-5D95-40DC-BAB8-2A397FE42B40}" type="presParOf" srcId="{69116237-7C88-485B-B0A4-D80919F40298}" destId="{E8D2857C-F083-4B4E-91D9-39D7BEB0B92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50465-3389-49BD-BCF0-8EFD2A76E0FA}">
      <dsp:nvSpPr>
        <dsp:cNvPr id="0" name=""/>
        <dsp:cNvSpPr/>
      </dsp:nvSpPr>
      <dsp:spPr>
        <a:xfrm>
          <a:off x="0" y="0"/>
          <a:ext cx="3756660" cy="1485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13 Training Sessions</a:t>
          </a:r>
          <a:endParaRPr lang="en-US" sz="2800" kern="1200" dirty="0"/>
        </a:p>
      </dsp:txBody>
      <dsp:txXfrm>
        <a:off x="43521" y="43521"/>
        <a:ext cx="2153257" cy="1398858"/>
      </dsp:txXfrm>
    </dsp:sp>
    <dsp:sp modelId="{035DD2D9-160D-4547-BD0E-474219583E3F}">
      <dsp:nvSpPr>
        <dsp:cNvPr id="0" name=""/>
        <dsp:cNvSpPr/>
      </dsp:nvSpPr>
      <dsp:spPr>
        <a:xfrm>
          <a:off x="331469" y="1733550"/>
          <a:ext cx="3756660" cy="14859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 Participants Trained</a:t>
          </a:r>
          <a:endParaRPr lang="en-US" sz="2800" kern="1200" dirty="0"/>
        </a:p>
      </dsp:txBody>
      <dsp:txXfrm>
        <a:off x="374990" y="1777071"/>
        <a:ext cx="2372313" cy="1398858"/>
      </dsp:txXfrm>
    </dsp:sp>
    <dsp:sp modelId="{957D4EEA-A8A0-4F64-B2F2-20A9DEA06C1A}">
      <dsp:nvSpPr>
        <dsp:cNvPr id="0" name=""/>
        <dsp:cNvSpPr/>
      </dsp:nvSpPr>
      <dsp:spPr>
        <a:xfrm>
          <a:off x="662939" y="3467100"/>
          <a:ext cx="3756660" cy="14859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Outstanding Post Course Surveys</a:t>
          </a:r>
          <a:endParaRPr lang="en-US" sz="2800" kern="1200" dirty="0"/>
        </a:p>
      </dsp:txBody>
      <dsp:txXfrm>
        <a:off x="706460" y="3510621"/>
        <a:ext cx="2372313" cy="1398858"/>
      </dsp:txXfrm>
    </dsp:sp>
    <dsp:sp modelId="{5D26B853-A665-4564-B124-BD6276171233}">
      <dsp:nvSpPr>
        <dsp:cNvPr id="0" name=""/>
        <dsp:cNvSpPr/>
      </dsp:nvSpPr>
      <dsp:spPr>
        <a:xfrm>
          <a:off x="2790824" y="1126807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008137" y="1126807"/>
        <a:ext cx="531209" cy="726791"/>
      </dsp:txXfrm>
    </dsp:sp>
    <dsp:sp modelId="{0669A131-28A5-481F-B86D-54AD134F1265}">
      <dsp:nvSpPr>
        <dsp:cNvPr id="0" name=""/>
        <dsp:cNvSpPr/>
      </dsp:nvSpPr>
      <dsp:spPr>
        <a:xfrm>
          <a:off x="3122294" y="2850451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339607" y="2850451"/>
        <a:ext cx="531209" cy="72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5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1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7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2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587B-40DC-4697-9E38-25B47209E36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9C36-6A0C-410A-9250-D44343C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121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Ohio LTAP – Accelerating Safety Activities Program (ASAP) Grant Awards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21" y="3200400"/>
            <a:ext cx="6400800" cy="685800"/>
          </a:xfrm>
        </p:spPr>
        <p:txBody>
          <a:bodyPr/>
          <a:lstStyle/>
          <a:p>
            <a:r>
              <a:rPr lang="en-US" dirty="0" smtClean="0"/>
              <a:t>2012 &amp;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7" y="4320283"/>
            <a:ext cx="2350643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7" y="0"/>
            <a:ext cx="7543800" cy="68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Application #1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Ohio </a:t>
            </a:r>
            <a:r>
              <a:rPr lang="en-US" dirty="0"/>
              <a:t>Local Roadways Systemic Safety Improvements Implementation Plan Safety Peer </a:t>
            </a:r>
            <a:r>
              <a:rPr lang="en-US" dirty="0" smtClean="0"/>
              <a:t>Exchange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399"/>
            <a:ext cx="3599992" cy="467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9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3962400" cy="495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Application #2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Annual Ohio Local Roads Safety Conference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355831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0"/>
            <a:ext cx="3962400" cy="495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Application #1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Roadway Departure Solutions – Focused Roadway Safety Training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6354115"/>
              </p:ext>
            </p:extLst>
          </p:nvPr>
        </p:nvGraphicFramePr>
        <p:xfrm>
          <a:off x="4572000" y="1524000"/>
          <a:ext cx="441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524000"/>
            <a:ext cx="3962400" cy="495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Application #2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Roadway Departure Solutions – Focused Roadway Safety Training eLearning Module Series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3" y="2345677"/>
            <a:ext cx="4402877" cy="33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69"/>
            <a:ext cx="9144000" cy="693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7" y="304800"/>
            <a:ext cx="890467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77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Ohio LTAP – Accelerating Safety Activities Program (ASAP) Grant Awards</vt:lpstr>
      <vt:lpstr>PowerPoint Presentation</vt:lpstr>
      <vt:lpstr>2012</vt:lpstr>
      <vt:lpstr>2012</vt:lpstr>
      <vt:lpstr>2013</vt:lpstr>
      <vt:lpstr>2013</vt:lpstr>
      <vt:lpstr>PowerPoint Presentation</vt:lpstr>
      <vt:lpstr>PowerPoint Presentation</vt:lpstr>
    </vt:vector>
  </TitlesOfParts>
  <Company>Ohio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LTAP – Accelerating Safety Activities Program (ASAP) Grant Awards</dc:title>
  <dc:creator>Victoria Beale</dc:creator>
  <cp:lastModifiedBy>Monahan, Susan</cp:lastModifiedBy>
  <cp:revision>7</cp:revision>
  <dcterms:created xsi:type="dcterms:W3CDTF">2014-05-28T18:04:33Z</dcterms:created>
  <dcterms:modified xsi:type="dcterms:W3CDTF">2014-05-28T20:07:08Z</dcterms:modified>
</cp:coreProperties>
</file>