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3823" r:id="rId5"/>
    <p:sldMasterId id="2147483853" r:id="rId6"/>
    <p:sldMasterId id="2147483863" r:id="rId7"/>
    <p:sldMasterId id="2147483873" r:id="rId8"/>
    <p:sldMasterId id="2147483884" r:id="rId9"/>
  </p:sldMasterIdLst>
  <p:notesMasterIdLst>
    <p:notesMasterId r:id="rId34"/>
  </p:notesMasterIdLst>
  <p:handoutMasterIdLst>
    <p:handoutMasterId r:id="rId35"/>
  </p:handoutMasterIdLst>
  <p:sldIdLst>
    <p:sldId id="554" r:id="rId10"/>
    <p:sldId id="556" r:id="rId11"/>
    <p:sldId id="533" r:id="rId12"/>
    <p:sldId id="477" r:id="rId13"/>
    <p:sldId id="528" r:id="rId14"/>
    <p:sldId id="530" r:id="rId15"/>
    <p:sldId id="536" r:id="rId16"/>
    <p:sldId id="537" r:id="rId17"/>
    <p:sldId id="534" r:id="rId18"/>
    <p:sldId id="540" r:id="rId19"/>
    <p:sldId id="541" r:id="rId20"/>
    <p:sldId id="542" r:id="rId21"/>
    <p:sldId id="545" r:id="rId22"/>
    <p:sldId id="547" r:id="rId23"/>
    <p:sldId id="548" r:id="rId24"/>
    <p:sldId id="549" r:id="rId25"/>
    <p:sldId id="550" r:id="rId26"/>
    <p:sldId id="553" r:id="rId27"/>
    <p:sldId id="558" r:id="rId28"/>
    <p:sldId id="559" r:id="rId29"/>
    <p:sldId id="560" r:id="rId30"/>
    <p:sldId id="561" r:id="rId31"/>
    <p:sldId id="563" r:id="rId32"/>
    <p:sldId id="555"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JHarrison" initials="t"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92" autoAdjust="0"/>
  </p:normalViewPr>
  <p:slideViewPr>
    <p:cSldViewPr>
      <p:cViewPr varScale="1">
        <p:scale>
          <a:sx n="122" d="100"/>
          <a:sy n="122" d="100"/>
        </p:scale>
        <p:origin x="-114" y="-34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p:scale>
          <a:sx n="70" d="100"/>
          <a:sy n="70" d="100"/>
        </p:scale>
        <p:origin x="-218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5E54BF1C-0A86-4A7E-9839-939B656F8623}" type="datetime1">
              <a:rPr lang="en-US" smtClean="0"/>
              <a:pPr/>
              <a:t>11/18/2013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F529F0EA-DC01-496B-8B58-959A76D41818}" type="slidenum">
              <a:rPr lang="en-US" smtClean="0"/>
              <a:pPr/>
              <a:t>‹#›</a:t>
            </a:fld>
            <a:endParaRPr lang="en-US"/>
          </a:p>
        </p:txBody>
      </p:sp>
    </p:spTree>
    <p:extLst>
      <p:ext uri="{BB962C8B-B14F-4D97-AF65-F5344CB8AC3E}">
        <p14:creationId xmlns:p14="http://schemas.microsoft.com/office/powerpoint/2010/main" val="280967544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F9086AA9-1917-4903-8871-C0D7C9DE88C2}" type="datetime1">
              <a:rPr lang="en-US" smtClean="0"/>
              <a:pPr/>
              <a:t>11/18/2013</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BCC2093A-605C-4430-B3E4-BDFDADDFC867}" type="slidenum">
              <a:rPr lang="en-US" smtClean="0"/>
              <a:pPr/>
              <a:t>‹#›</a:t>
            </a:fld>
            <a:endParaRPr lang="en-US"/>
          </a:p>
        </p:txBody>
      </p:sp>
    </p:spTree>
    <p:extLst>
      <p:ext uri="{BB962C8B-B14F-4D97-AF65-F5344CB8AC3E}">
        <p14:creationId xmlns:p14="http://schemas.microsoft.com/office/powerpoint/2010/main" val="340816935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701040" y="4415790"/>
            <a:ext cx="5608320" cy="4183380"/>
          </a:xfrm>
          <a:prstGeom prst="rect">
            <a:avLst/>
          </a:prstGeom>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5125" y="4415790"/>
            <a:ext cx="5944235" cy="4183380"/>
          </a:xfrm>
        </p:spPr>
        <p:txBody>
          <a:bodyPr>
            <a:normAutofit fontScale="92500" lnSpcReduction="10000"/>
          </a:bodyPr>
          <a:lstStyle/>
          <a:p>
            <a:pPr>
              <a:defRPr/>
            </a:pPr>
            <a:r>
              <a:rPr lang="en-US" b="1" dirty="0" smtClean="0"/>
              <a:t>Key Message:</a:t>
            </a:r>
          </a:p>
          <a:p>
            <a:pPr marL="230726" indent="-230726">
              <a:defRPr/>
            </a:pP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DRAFT HSM Overview 17-38</a:t>
            </a:r>
            <a:endParaRPr lang="en-US"/>
          </a:p>
        </p:txBody>
      </p:sp>
      <p:sp>
        <p:nvSpPr>
          <p:cNvPr id="5" name="Date Placeholder 4"/>
          <p:cNvSpPr>
            <a:spLocks noGrp="1"/>
          </p:cNvSpPr>
          <p:nvPr>
            <p:ph type="dt" idx="11"/>
          </p:nvPr>
        </p:nvSpPr>
        <p:spPr/>
        <p:txBody>
          <a:bodyPr/>
          <a:lstStyle/>
          <a:p>
            <a:fld id="{F9086AA9-1917-4903-8871-C0D7C9DE88C2}" type="datetime1">
              <a:rPr lang="en-US" smtClean="0"/>
              <a:pPr/>
              <a:t>11/18/2013</a:t>
            </a:fld>
            <a:endParaRPr lang="en-US"/>
          </a:p>
        </p:txBody>
      </p:sp>
      <p:sp>
        <p:nvSpPr>
          <p:cNvPr id="6" name="Slide Number Placeholder 5"/>
          <p:cNvSpPr>
            <a:spLocks noGrp="1"/>
          </p:cNvSpPr>
          <p:nvPr>
            <p:ph type="sldNum" sz="quarter" idx="12"/>
          </p:nvPr>
        </p:nvSpPr>
        <p:spPr/>
        <p:txBody>
          <a:bodyPr/>
          <a:lstStyle/>
          <a:p>
            <a:fld id="{BCC2093A-605C-4430-B3E4-BDFDADDFC86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HSM Applications with data (and the math) is optional depending on the audience.</a:t>
            </a:r>
          </a:p>
          <a:p>
            <a:endParaRPr lang="en-US" dirty="0" smtClean="0"/>
          </a:p>
          <a:p>
            <a:r>
              <a:rPr lang="en-US" dirty="0" smtClean="0"/>
              <a:t>Module 5 - HSM Roadway</a:t>
            </a:r>
            <a:r>
              <a:rPr lang="en-US" baseline="0" dirty="0" smtClean="0"/>
              <a:t> Safety Management Process will be presented in two parts A &amp; B.  </a:t>
            </a:r>
          </a:p>
          <a:p>
            <a:pPr>
              <a:buFont typeface="Arial" pitchFamily="34" charset="0"/>
              <a:buChar char="•"/>
            </a:pPr>
            <a:r>
              <a:rPr lang="en-US" baseline="0" dirty="0" smtClean="0"/>
              <a:t> Part A will cover Chapters 4 (Network Screening), 5 (Crash Diagnosis), and 6 (Selecting Countermeasures) </a:t>
            </a:r>
          </a:p>
          <a:p>
            <a:pPr>
              <a:buFont typeface="Arial" pitchFamily="34" charset="0"/>
              <a:buChar char="•"/>
            </a:pPr>
            <a:r>
              <a:rPr lang="en-US" baseline="0" dirty="0" smtClean="0"/>
              <a:t> Part B will cover Chapters 7 (Economic Appraisals), 8 (Prioritizing Projects), and 9 (Safety Effectiveness Evaluation)</a:t>
            </a:r>
            <a:endParaRPr lang="en-US" dirty="0"/>
          </a:p>
        </p:txBody>
      </p:sp>
      <p:sp>
        <p:nvSpPr>
          <p:cNvPr id="4" name="Slide Number Placeholder 3"/>
          <p:cNvSpPr>
            <a:spLocks noGrp="1"/>
          </p:cNvSpPr>
          <p:nvPr>
            <p:ph type="sldNum" sz="quarter" idx="10"/>
          </p:nvPr>
        </p:nvSpPr>
        <p:spPr/>
        <p:txBody>
          <a:bodyPr/>
          <a:lstStyle/>
          <a:p>
            <a:fld id="{BCC2093A-605C-4430-B3E4-BDFDADDFC867}" type="slidenum">
              <a:rPr lang="en-US">
                <a:solidFill>
                  <a:prstClr val="black"/>
                </a:solidFill>
              </a:rPr>
              <a:pPr/>
              <a:t>24</a:t>
            </a:fld>
            <a:endParaRPr lang="en-US">
              <a:solidFill>
                <a:prstClr val="black"/>
              </a:solidFill>
            </a:endParaRPr>
          </a:p>
        </p:txBody>
      </p:sp>
      <p:sp>
        <p:nvSpPr>
          <p:cNvPr id="5" name="Date Placeholder 4"/>
          <p:cNvSpPr>
            <a:spLocks noGrp="1"/>
          </p:cNvSpPr>
          <p:nvPr>
            <p:ph type="dt" idx="11"/>
          </p:nvPr>
        </p:nvSpPr>
        <p:spPr>
          <a:xfrm>
            <a:off x="3970734" y="1"/>
            <a:ext cx="3038145" cy="464205"/>
          </a:xfrm>
          <a:prstGeom prst="rect">
            <a:avLst/>
          </a:prstGeom>
        </p:spPr>
        <p:txBody>
          <a:bodyPr/>
          <a:lstStyle/>
          <a:p>
            <a:fld id="{30CDA89F-32CC-4B6C-9121-7E1D9653D7FA}" type="datetime1">
              <a:rPr lang="en-US" smtClean="0"/>
              <a:pPr/>
              <a:t>11/18/2013</a:t>
            </a:fld>
            <a:endParaRPr lang="en-US"/>
          </a:p>
        </p:txBody>
      </p:sp>
      <p:sp>
        <p:nvSpPr>
          <p:cNvPr id="6" name="Header Placeholder 5"/>
          <p:cNvSpPr>
            <a:spLocks noGrp="1"/>
          </p:cNvSpPr>
          <p:nvPr>
            <p:ph type="hdr" sz="quarter" idx="12"/>
          </p:nvPr>
        </p:nvSpPr>
        <p:spPr/>
        <p:txBody>
          <a:bodyPr/>
          <a:lstStyle/>
          <a:p>
            <a:r>
              <a:rPr lang="en-US" smtClean="0"/>
              <a:t>DRAFT HSM Overview 17-38</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HSM Applications with data (and the math) is optional depending on the audience.</a:t>
            </a:r>
          </a:p>
          <a:p>
            <a:endParaRPr lang="en-US" dirty="0" smtClean="0"/>
          </a:p>
          <a:p>
            <a:r>
              <a:rPr lang="en-US" dirty="0" smtClean="0"/>
              <a:t>Module 5 - HSM Roadway</a:t>
            </a:r>
            <a:r>
              <a:rPr lang="en-US" baseline="0" dirty="0" smtClean="0"/>
              <a:t> Safety Management Process will be presented in two parts A &amp; B.  </a:t>
            </a:r>
          </a:p>
          <a:p>
            <a:pPr>
              <a:buFont typeface="Arial" pitchFamily="34" charset="0"/>
              <a:buChar char="•"/>
            </a:pPr>
            <a:r>
              <a:rPr lang="en-US" baseline="0" dirty="0" smtClean="0"/>
              <a:t> Part A will cover Chapters 4 (Network Screening), 5 (Crash Diagnosis), and 6 (Selecting Countermeasures) </a:t>
            </a:r>
          </a:p>
          <a:p>
            <a:pPr>
              <a:buFont typeface="Arial" pitchFamily="34" charset="0"/>
              <a:buChar char="•"/>
            </a:pPr>
            <a:r>
              <a:rPr lang="en-US" baseline="0" dirty="0" smtClean="0"/>
              <a:t> Part B will cover Chapters 7 (Economic Appraisals), 8 (Prioritizing Projects), and 9 (Safety Effectiveness Evaluation)</a:t>
            </a:r>
            <a:endParaRPr lang="en-US" dirty="0"/>
          </a:p>
        </p:txBody>
      </p:sp>
      <p:sp>
        <p:nvSpPr>
          <p:cNvPr id="4" name="Slide Number Placeholder 3"/>
          <p:cNvSpPr>
            <a:spLocks noGrp="1"/>
          </p:cNvSpPr>
          <p:nvPr>
            <p:ph type="sldNum" sz="quarter" idx="10"/>
          </p:nvPr>
        </p:nvSpPr>
        <p:spPr/>
        <p:txBody>
          <a:bodyPr/>
          <a:lstStyle/>
          <a:p>
            <a:fld id="{BCC2093A-605C-4430-B3E4-BDFDADDFC867}" type="slidenum">
              <a:rPr lang="en-US">
                <a:solidFill>
                  <a:prstClr val="black"/>
                </a:solidFill>
              </a:rPr>
              <a:pPr/>
              <a:t>2</a:t>
            </a:fld>
            <a:endParaRPr lang="en-US">
              <a:solidFill>
                <a:prstClr val="black"/>
              </a:solidFill>
            </a:endParaRPr>
          </a:p>
        </p:txBody>
      </p:sp>
      <p:sp>
        <p:nvSpPr>
          <p:cNvPr id="5" name="Date Placeholder 4"/>
          <p:cNvSpPr>
            <a:spLocks noGrp="1"/>
          </p:cNvSpPr>
          <p:nvPr>
            <p:ph type="dt" idx="11"/>
          </p:nvPr>
        </p:nvSpPr>
        <p:spPr>
          <a:xfrm>
            <a:off x="3970734" y="1"/>
            <a:ext cx="3038145" cy="464205"/>
          </a:xfrm>
          <a:prstGeom prst="rect">
            <a:avLst/>
          </a:prstGeom>
        </p:spPr>
        <p:txBody>
          <a:bodyPr/>
          <a:lstStyle/>
          <a:p>
            <a:fld id="{30CDA89F-32CC-4B6C-9121-7E1D9653D7FA}" type="datetime1">
              <a:rPr lang="en-US" smtClean="0"/>
              <a:pPr/>
              <a:t>11/18/2013</a:t>
            </a:fld>
            <a:endParaRPr lang="en-US"/>
          </a:p>
        </p:txBody>
      </p:sp>
      <p:sp>
        <p:nvSpPr>
          <p:cNvPr id="6" name="Header Placeholder 5"/>
          <p:cNvSpPr>
            <a:spLocks noGrp="1"/>
          </p:cNvSpPr>
          <p:nvPr>
            <p:ph type="hdr" sz="quarter" idx="12"/>
          </p:nvPr>
        </p:nvSpPr>
        <p:spPr/>
        <p:txBody>
          <a:bodyPr/>
          <a:lstStyle/>
          <a:p>
            <a:r>
              <a:rPr lang="en-US" smtClean="0"/>
              <a:t>DRAFT HSM Overview 17-38</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HSM Applications with data (and the math) is optional depending on the audience.</a:t>
            </a:r>
          </a:p>
          <a:p>
            <a:endParaRPr lang="en-US" dirty="0" smtClean="0"/>
          </a:p>
          <a:p>
            <a:r>
              <a:rPr lang="en-US" dirty="0" smtClean="0"/>
              <a:t>Module 5 - HSM Roadway</a:t>
            </a:r>
            <a:r>
              <a:rPr lang="en-US" baseline="0" dirty="0" smtClean="0"/>
              <a:t> Safety Management Process will be presented in two parts A &amp; B.  </a:t>
            </a:r>
          </a:p>
          <a:p>
            <a:pPr>
              <a:buFont typeface="Arial" pitchFamily="34" charset="0"/>
              <a:buChar char="•"/>
            </a:pPr>
            <a:r>
              <a:rPr lang="en-US" baseline="0" dirty="0" smtClean="0"/>
              <a:t> Part A will cover Chapters 4 (Network Screening), 5 (Crash Diagnosis), and 6 (Selecting Countermeasures) </a:t>
            </a:r>
          </a:p>
          <a:p>
            <a:pPr>
              <a:buFont typeface="Arial" pitchFamily="34" charset="0"/>
              <a:buChar char="•"/>
            </a:pPr>
            <a:r>
              <a:rPr lang="en-US" baseline="0" dirty="0" smtClean="0"/>
              <a:t> Part B will cover Chapters 7 (Economic Appraisals), 8 (Prioritizing Projects), and 9 (Safety Effectiveness Evaluation)</a:t>
            </a:r>
            <a:endParaRPr lang="en-US" dirty="0"/>
          </a:p>
        </p:txBody>
      </p:sp>
      <p:sp>
        <p:nvSpPr>
          <p:cNvPr id="4" name="Slide Number Placeholder 3"/>
          <p:cNvSpPr>
            <a:spLocks noGrp="1"/>
          </p:cNvSpPr>
          <p:nvPr>
            <p:ph type="sldNum" sz="quarter" idx="10"/>
          </p:nvPr>
        </p:nvSpPr>
        <p:spPr/>
        <p:txBody>
          <a:bodyPr/>
          <a:lstStyle/>
          <a:p>
            <a:fld id="{BCC2093A-605C-4430-B3E4-BDFDADDFC867}" type="slidenum">
              <a:rPr lang="en-US">
                <a:solidFill>
                  <a:prstClr val="black"/>
                </a:solidFill>
              </a:rPr>
              <a:pPr/>
              <a:t>3</a:t>
            </a:fld>
            <a:endParaRPr lang="en-US">
              <a:solidFill>
                <a:prstClr val="black"/>
              </a:solidFill>
            </a:endParaRPr>
          </a:p>
        </p:txBody>
      </p:sp>
      <p:sp>
        <p:nvSpPr>
          <p:cNvPr id="5" name="Date Placeholder 4"/>
          <p:cNvSpPr>
            <a:spLocks noGrp="1"/>
          </p:cNvSpPr>
          <p:nvPr>
            <p:ph type="dt" idx="11"/>
          </p:nvPr>
        </p:nvSpPr>
        <p:spPr>
          <a:xfrm>
            <a:off x="3970734" y="1"/>
            <a:ext cx="3038145" cy="464205"/>
          </a:xfrm>
          <a:prstGeom prst="rect">
            <a:avLst/>
          </a:prstGeom>
        </p:spPr>
        <p:txBody>
          <a:bodyPr/>
          <a:lstStyle/>
          <a:p>
            <a:fld id="{30CDA89F-32CC-4B6C-9121-7E1D9653D7FA}" type="datetime1">
              <a:rPr lang="en-US" smtClean="0"/>
              <a:pPr/>
              <a:t>11/18/2013</a:t>
            </a:fld>
            <a:endParaRPr lang="en-US"/>
          </a:p>
        </p:txBody>
      </p:sp>
      <p:sp>
        <p:nvSpPr>
          <p:cNvPr id="6" name="Header Placeholder 5"/>
          <p:cNvSpPr>
            <a:spLocks noGrp="1"/>
          </p:cNvSpPr>
          <p:nvPr>
            <p:ph type="hdr" sz="quarter" idx="12"/>
          </p:nvPr>
        </p:nvSpPr>
        <p:spPr/>
        <p:txBody>
          <a:bodyPr/>
          <a:lstStyle/>
          <a:p>
            <a:r>
              <a:rPr lang="en-US" smtClean="0"/>
              <a:t>DRAFT HSM Overview 17-38</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r>
              <a:rPr lang="en-US" b="1" smtClean="0"/>
              <a:t>Key Message:</a:t>
            </a:r>
            <a:r>
              <a:rPr lang="en-US" smtClean="0"/>
              <a:t> </a:t>
            </a:r>
          </a:p>
          <a:p>
            <a:r>
              <a:rPr lang="en-US" smtClean="0"/>
              <a:t>Part A contains three chapters – Introduction and Overview, Human Factors, and Fundamentals of Safety</a:t>
            </a:r>
          </a:p>
          <a:p>
            <a:endParaRPr lang="en-US" smtClean="0"/>
          </a:p>
          <a:p>
            <a:r>
              <a:rPr lang="en-US" b="1" smtClean="0"/>
              <a:t>Background: N/A</a:t>
            </a:r>
          </a:p>
          <a:p>
            <a:pPr eaLnBrk="1" hangingPunct="1"/>
            <a:endParaRPr lang="en-US" smtClean="0"/>
          </a:p>
          <a:p>
            <a:pPr eaLnBrk="1" hangingPunct="1"/>
            <a:r>
              <a:rPr lang="en-US" b="1" smtClean="0"/>
              <a:t>Acronym:  N/A</a:t>
            </a:r>
          </a:p>
          <a:p>
            <a:endParaRPr lang="en-US" b="1" smtClean="0"/>
          </a:p>
          <a:p>
            <a:r>
              <a:rPr lang="en-US" b="1" smtClean="0"/>
              <a:t>Interactivity: N/A</a:t>
            </a:r>
          </a:p>
          <a:p>
            <a:endParaRPr lang="en-US" b="1" smtClean="0"/>
          </a:p>
          <a:p>
            <a:r>
              <a:rPr lang="en-US" b="1" smtClean="0"/>
              <a:t>Notes: N/A</a:t>
            </a:r>
          </a:p>
          <a:p>
            <a:endParaRPr lang="en-US" smtClean="0"/>
          </a:p>
        </p:txBody>
      </p:sp>
      <p:sp>
        <p:nvSpPr>
          <p:cNvPr id="128004" name="Slide Number Placeholder 7"/>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r>
              <a:rPr lang="en-US" smtClean="0"/>
              <a:t>Module 1 - </a:t>
            </a:r>
            <a:fld id="{FBE1C96D-58BD-4B01-82FC-BBA3B3C80B76}" type="slidenum">
              <a:rPr lang="en-US" smtClean="0"/>
              <a:pPr>
                <a:defRPr/>
              </a:pPr>
              <a:t>4</a:t>
            </a:fld>
            <a:endParaRPr lang="en-US" smtClean="0"/>
          </a:p>
        </p:txBody>
      </p:sp>
      <p:sp>
        <p:nvSpPr>
          <p:cNvPr id="128005" name="Header Placeholder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Module 1: Introduction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r>
              <a:rPr lang="en-US" b="1" smtClean="0"/>
              <a:t>Key Message:</a:t>
            </a:r>
            <a:r>
              <a:rPr lang="en-US" smtClean="0"/>
              <a:t> </a:t>
            </a:r>
          </a:p>
          <a:p>
            <a:r>
              <a:rPr lang="en-US" smtClean="0"/>
              <a:t>Part A contains three chapters – Introduction and Overview, Human Factors, and Fundamentals of Safety</a:t>
            </a:r>
          </a:p>
          <a:p>
            <a:endParaRPr lang="en-US" smtClean="0"/>
          </a:p>
          <a:p>
            <a:r>
              <a:rPr lang="en-US" b="1" smtClean="0"/>
              <a:t>Background: N/A</a:t>
            </a:r>
          </a:p>
          <a:p>
            <a:pPr eaLnBrk="1" hangingPunct="1"/>
            <a:endParaRPr lang="en-US" smtClean="0"/>
          </a:p>
          <a:p>
            <a:pPr eaLnBrk="1" hangingPunct="1"/>
            <a:r>
              <a:rPr lang="en-US" b="1" smtClean="0"/>
              <a:t>Acronym:  N/A</a:t>
            </a:r>
          </a:p>
          <a:p>
            <a:endParaRPr lang="en-US" b="1" smtClean="0"/>
          </a:p>
          <a:p>
            <a:r>
              <a:rPr lang="en-US" b="1" smtClean="0"/>
              <a:t>Interactivity: N/A</a:t>
            </a:r>
          </a:p>
          <a:p>
            <a:endParaRPr lang="en-US" b="1" smtClean="0"/>
          </a:p>
          <a:p>
            <a:r>
              <a:rPr lang="en-US" b="1" smtClean="0"/>
              <a:t>Notes: N/A</a:t>
            </a:r>
          </a:p>
          <a:p>
            <a:endParaRPr lang="en-US" smtClean="0"/>
          </a:p>
        </p:txBody>
      </p:sp>
      <p:sp>
        <p:nvSpPr>
          <p:cNvPr id="128004" name="Slide Number Placeholder 7"/>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r>
              <a:rPr lang="en-US" smtClean="0"/>
              <a:t>Module 1 - </a:t>
            </a:r>
            <a:fld id="{FBE1C96D-58BD-4B01-82FC-BBA3B3C80B76}" type="slidenum">
              <a:rPr lang="en-US" smtClean="0"/>
              <a:pPr>
                <a:defRPr/>
              </a:pPr>
              <a:t>5</a:t>
            </a:fld>
            <a:endParaRPr lang="en-US" smtClean="0"/>
          </a:p>
        </p:txBody>
      </p:sp>
      <p:sp>
        <p:nvSpPr>
          <p:cNvPr id="128005" name="Header Placeholder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Module 1: Introduction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a:t>Chapter 2 of NCHRP 440 details the crash mitigation process.</a:t>
            </a:r>
          </a:p>
          <a:p>
            <a:r>
              <a:rPr lang="en-US"/>
              <a:t>The crash mitigation process is divided into 6 steps as shown in the figure </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r>
              <a:rPr lang="en-US" b="1" strike="noStrike" dirty="0" smtClean="0"/>
              <a:t>Main Points</a:t>
            </a:r>
            <a:r>
              <a:rPr lang="en-US" b="1" dirty="0" smtClean="0"/>
              <a:t>:</a:t>
            </a:r>
          </a:p>
          <a:p>
            <a:pPr defTabSz="931717">
              <a:defRPr/>
            </a:pPr>
            <a:endParaRPr lang="en-US" b="1" dirty="0" smtClean="0"/>
          </a:p>
          <a:p>
            <a:pPr defTabSz="931717">
              <a:defRPr/>
            </a:pPr>
            <a:r>
              <a:rPr lang="en-US" b="0" baseline="0" dirty="0" smtClean="0"/>
              <a:t>Rumble strip</a:t>
            </a:r>
            <a:r>
              <a:rPr lang="en-US" b="0" u="sng" baseline="0" dirty="0" smtClean="0"/>
              <a:t>es</a:t>
            </a:r>
            <a:r>
              <a:rPr lang="en-US" b="0" u="none" baseline="0" dirty="0" smtClean="0"/>
              <a:t> are a</a:t>
            </a:r>
            <a:r>
              <a:rPr lang="en-US" b="0" u="none" dirty="0" smtClean="0"/>
              <a:t>lso</a:t>
            </a:r>
            <a:r>
              <a:rPr lang="en-US" b="0" u="none" baseline="0" dirty="0" smtClean="0"/>
              <a:t> beneficial for </a:t>
            </a:r>
            <a:r>
              <a:rPr lang="en-US" b="0" u="none" dirty="0" smtClean="0"/>
              <a:t>wet-night</a:t>
            </a:r>
            <a:r>
              <a:rPr lang="en-US" b="0" u="none" baseline="0" dirty="0" smtClean="0"/>
              <a:t> </a:t>
            </a:r>
            <a:r>
              <a:rPr lang="en-US" b="0" baseline="0" dirty="0" smtClean="0"/>
              <a:t>reflectivity.</a:t>
            </a:r>
            <a:endParaRPr lang="en-US" b="0" dirty="0" smtClean="0"/>
          </a:p>
          <a:p>
            <a:pPr>
              <a:defRPr/>
            </a:pPr>
            <a:endParaRPr lang="en-US" b="1" dirty="0" smtClean="0"/>
          </a:p>
          <a:p>
            <a:pPr>
              <a:defRPr/>
            </a:pPr>
            <a:r>
              <a:rPr lang="en-US" b="1" dirty="0" smtClean="0"/>
              <a:t>Crash Type Addressed:</a:t>
            </a:r>
          </a:p>
          <a:p>
            <a:pPr>
              <a:defRPr/>
            </a:pPr>
            <a:r>
              <a:rPr lang="en-US" dirty="0" smtClean="0"/>
              <a:t>Run-off-road right, run-off-road left, and head-on crashed attributed to a vehicle leaving its lane of travel.  Contributing circumstances include speeding, impaired driving, and inattention.</a:t>
            </a:r>
          </a:p>
          <a:p>
            <a:pPr>
              <a:defRPr/>
            </a:pPr>
            <a:endParaRPr lang="en-US" dirty="0" smtClean="0"/>
          </a:p>
          <a:p>
            <a:pPr>
              <a:defRPr/>
            </a:pPr>
            <a:r>
              <a:rPr lang="en-US" b="1" dirty="0" smtClean="0"/>
              <a:t>Where to Use:</a:t>
            </a:r>
          </a:p>
          <a:p>
            <a:pPr>
              <a:defRPr/>
            </a:pPr>
            <a:r>
              <a:rPr lang="en-US" dirty="0" smtClean="0"/>
              <a:t>Centerline rumble strips/stripes can be used on virtually any roadway – especially those with a history of head-on crashes.  Shoulder and </a:t>
            </a:r>
            <a:r>
              <a:rPr lang="en-US" dirty="0" err="1" smtClean="0"/>
              <a:t>edgeline</a:t>
            </a:r>
            <a:r>
              <a:rPr lang="en-US" dirty="0" smtClean="0"/>
              <a:t> milled rumble strips/stripes should be used on roads with a history of roadway departure crashes.  It is recommended that rumble strips/stripes be applied systematically along an entire route, instead of only at spot locations.  For all rumble strips/stripes, pavement</a:t>
            </a:r>
            <a:r>
              <a:rPr lang="en-US" baseline="0" dirty="0" smtClean="0"/>
              <a:t> conditions should be sufficient to accept milled rumble strips.</a:t>
            </a:r>
            <a:endParaRPr lang="en-US" dirty="0" smtClean="0"/>
          </a:p>
          <a:p>
            <a:pPr>
              <a:defRPr/>
            </a:pPr>
            <a:endParaRPr lang="en-US" dirty="0" smtClean="0"/>
          </a:p>
          <a:p>
            <a:pPr>
              <a:defRPr/>
            </a:pPr>
            <a:r>
              <a:rPr lang="en-US" b="1" dirty="0" smtClean="0"/>
              <a:t>Why it works:</a:t>
            </a:r>
          </a:p>
          <a:p>
            <a:pPr>
              <a:defRPr/>
            </a:pPr>
            <a:r>
              <a:rPr lang="en-US" dirty="0" smtClean="0"/>
              <a:t>Rumble strips provide an auditory indication and tactile rumble when driven on, alerting drivers that they are drifting out of their lane, giving them time to recover before they depart the roadway or cross the centerline.  Additionally, rumble stripes (pavement markings in the rumble itself) provide an enhanced marking, especially in wet dark conditions.</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normAutofit/>
          </a:bodyPr>
          <a:lstStyle/>
          <a:p>
            <a:pPr>
              <a:defRPr/>
            </a:pPr>
            <a:r>
              <a:rPr lang="en-US" b="1" dirty="0" smtClean="0"/>
              <a:t>Main Points:</a:t>
            </a:r>
          </a:p>
          <a:p>
            <a:pPr>
              <a:defRPr/>
            </a:pPr>
            <a:endParaRPr lang="en-US" b="1" dirty="0" smtClean="0"/>
          </a:p>
          <a:p>
            <a:pPr>
              <a:buFont typeface="Arial" pitchFamily="34" charset="0"/>
              <a:buChar char="•"/>
              <a:defRPr/>
            </a:pPr>
            <a:r>
              <a:rPr lang="en-US" b="1" dirty="0" smtClean="0"/>
              <a:t>Crash type </a:t>
            </a:r>
            <a:r>
              <a:rPr lang="en-US" b="1" smtClean="0"/>
              <a:t>addressed: </a:t>
            </a:r>
            <a:r>
              <a:rPr lang="en-US" smtClean="0"/>
              <a:t>Right-angle </a:t>
            </a:r>
            <a:r>
              <a:rPr lang="en-US" dirty="0" smtClean="0"/>
              <a:t>crashes</a:t>
            </a:r>
            <a:r>
              <a:rPr lang="en-US" baseline="0" dirty="0" smtClean="0"/>
              <a:t> attributed to drivers unaware of the intersection or failing to stop at the Stop sign.</a:t>
            </a:r>
            <a:endParaRPr lang="en-US" dirty="0" smtClean="0"/>
          </a:p>
          <a:p>
            <a:pPr>
              <a:buFont typeface="Arial" pitchFamily="34" charset="0"/>
              <a:buChar char="•"/>
              <a:defRPr/>
            </a:pPr>
            <a:r>
              <a:rPr lang="en-US" b="1" smtClean="0"/>
              <a:t>Where </a:t>
            </a:r>
            <a:r>
              <a:rPr lang="en-US" b="1" dirty="0" smtClean="0"/>
              <a:t>to </a:t>
            </a:r>
            <a:r>
              <a:rPr lang="en-US" b="1" smtClean="0"/>
              <a:t>use: </a:t>
            </a:r>
            <a:r>
              <a:rPr lang="en-US" b="0" smtClean="0"/>
              <a:t>Minor</a:t>
            </a:r>
            <a:r>
              <a:rPr lang="en-US" b="0" baseline="0" smtClean="0"/>
              <a:t> </a:t>
            </a:r>
            <a:r>
              <a:rPr lang="en-US" b="0" baseline="0" dirty="0" smtClean="0"/>
              <a:t>road approaches where conditions allow the stop bar to be seen by an approaching driver at a significant distance from the intersection.  Locations should be identified by patterns of crashes related to lack of driver recognition of the intersection.</a:t>
            </a:r>
            <a:endParaRPr lang="en-US" b="0" dirty="0" smtClean="0"/>
          </a:p>
          <a:p>
            <a:pPr>
              <a:buFont typeface="Arial" pitchFamily="34" charset="0"/>
              <a:buChar char="•"/>
              <a:defRPr/>
            </a:pPr>
            <a:r>
              <a:rPr lang="en-US" b="1" smtClean="0"/>
              <a:t>Why </a:t>
            </a:r>
            <a:r>
              <a:rPr lang="en-US" b="1" dirty="0" smtClean="0"/>
              <a:t>it </a:t>
            </a:r>
            <a:r>
              <a:rPr lang="en-US" b="1" smtClean="0"/>
              <a:t>works: </a:t>
            </a:r>
            <a:r>
              <a:rPr lang="en-US" b="0" smtClean="0"/>
              <a:t>Providing </a:t>
            </a:r>
            <a:r>
              <a:rPr lang="en-US" b="0" dirty="0" smtClean="0"/>
              <a:t>visible stop bars on minor rod approaches to </a:t>
            </a:r>
            <a:r>
              <a:rPr lang="en-US" b="0" dirty="0" err="1" smtClean="0"/>
              <a:t>unsignalized</a:t>
            </a:r>
            <a:r>
              <a:rPr lang="en-US" b="0" dirty="0" smtClean="0"/>
              <a:t> intersection can help direct the attention of drivers to the presence of the intersection.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372">
              <a:defRPr/>
            </a:pPr>
            <a:r>
              <a:rPr lang="en-US" b="0" i="0" u="none" dirty="0" smtClean="0"/>
              <a:t>Prioritized</a:t>
            </a:r>
            <a:r>
              <a:rPr lang="en-US" b="0" i="0" u="none" baseline="0" dirty="0" smtClean="0"/>
              <a:t> c</a:t>
            </a:r>
            <a:r>
              <a:rPr lang="en-US" b="0" i="0" dirty="0" smtClean="0"/>
              <a:t>andidate locations are then evaluated to determine how countermeasures will be deployed.  This</a:t>
            </a:r>
            <a:r>
              <a:rPr lang="en-US" b="0" i="0" baseline="0" dirty="0" smtClean="0"/>
              <a:t> will depend on </a:t>
            </a:r>
            <a:r>
              <a:rPr lang="en-US" b="0" i="0" dirty="0" smtClean="0"/>
              <a:t>factors such as site characteristics, traffic volumes, agency practices/policies, coordination with other capital </a:t>
            </a:r>
            <a:r>
              <a:rPr lang="en-US" dirty="0" smtClean="0"/>
              <a:t>improvement programs, etc. </a:t>
            </a:r>
            <a:endParaRPr lang="en-US" baseline="0" dirty="0" smtClean="0"/>
          </a:p>
          <a:p>
            <a:pPr lvl="0"/>
            <a:endParaRPr lang="en-US" dirty="0" smtClean="0"/>
          </a:p>
          <a:p>
            <a:pPr lvl="0"/>
            <a:r>
              <a:rPr lang="en-US" dirty="0" smtClean="0"/>
              <a:t>An important distinction in the systemic approach is the decision making process does not just identify the most appropriate countermeasure for each individual location, as done when addressing hot spots.  The systemic approach considers multiple locations with similar risk characteristics, selecting a preferred countermeasure(s) appropriate and affordable for widespread implementation.</a:t>
            </a:r>
          </a:p>
        </p:txBody>
      </p:sp>
      <p:sp>
        <p:nvSpPr>
          <p:cNvPr id="4" name="Slide Number Placeholder 3"/>
          <p:cNvSpPr>
            <a:spLocks noGrp="1"/>
          </p:cNvSpPr>
          <p:nvPr>
            <p:ph type="sldNum" sz="quarter" idx="10"/>
          </p:nvPr>
        </p:nvSpPr>
        <p:spPr/>
        <p:txBody>
          <a:bodyPr/>
          <a:lstStyle/>
          <a:p>
            <a:fld id="{AE2B0A10-6CCD-44B8-ADDC-B8A3B3A8A373}"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solidFill>
                  <a:srgbClr val="FFFFFF"/>
                </a:solidFill>
              </a:rPr>
              <a:t>1-</a:t>
            </a:r>
            <a:fld id="{E5822DF5-91D9-4FBA-AA44-D6F41A2EA7C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D1FBFB99-3DC5-4AA9-A5D0-2D64A7E5EFAF}"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B364FE29-DB18-44C1-A02C-96AA360478B2}"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F000254F-ABBA-4A3B-80C7-6F747F4A7D69}"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56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533400" y="2057400"/>
            <a:ext cx="4025900" cy="4267200"/>
          </a:xfrm>
        </p:spPr>
        <p:txBody>
          <a:bodyPr/>
          <a:lstStyle/>
          <a:p>
            <a:pPr lvl="0"/>
            <a:endParaRPr lang="en-US" noProof="0" smtClean="0"/>
          </a:p>
        </p:txBody>
      </p:sp>
      <p:sp>
        <p:nvSpPr>
          <p:cNvPr id="4" name="Text Placeholder 3"/>
          <p:cNvSpPr>
            <a:spLocks noGrp="1"/>
          </p:cNvSpPr>
          <p:nvPr>
            <p:ph type="body" sz="half" idx="2"/>
          </p:nvPr>
        </p:nvSpPr>
        <p:spPr>
          <a:xfrm>
            <a:off x="4711700" y="2057400"/>
            <a:ext cx="40259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6F4C5DAB-5EA4-4594-B5D3-898E959BA8B9}"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566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33400" y="2057400"/>
            <a:ext cx="4025900" cy="4267200"/>
          </a:xfrm>
        </p:spPr>
        <p:txBody>
          <a:bodyPr/>
          <a:lstStyle/>
          <a:p>
            <a:pPr lvl="0"/>
            <a:endParaRPr lang="en-US" noProof="0" smtClean="0"/>
          </a:p>
        </p:txBody>
      </p:sp>
      <p:sp>
        <p:nvSpPr>
          <p:cNvPr id="4" name="Text Placeholder 3"/>
          <p:cNvSpPr>
            <a:spLocks noGrp="1"/>
          </p:cNvSpPr>
          <p:nvPr>
            <p:ph type="body" sz="half" idx="2"/>
          </p:nvPr>
        </p:nvSpPr>
        <p:spPr>
          <a:xfrm>
            <a:off x="4711700" y="2057400"/>
            <a:ext cx="40259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971F2511-81B1-43D6-9052-D0991344383F}"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56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2057400"/>
            <a:ext cx="8204200" cy="4267200"/>
          </a:xfrm>
        </p:spPr>
        <p:txBody>
          <a:bodyPr/>
          <a:lstStyle/>
          <a:p>
            <a:pPr lvl="0"/>
            <a:endParaRPr lang="en-US" noProof="0" smtClean="0"/>
          </a:p>
        </p:txBody>
      </p:sp>
      <p:sp>
        <p:nvSpPr>
          <p:cNvPr id="4" name="Rectangle 9"/>
          <p:cNvSpPr>
            <a:spLocks noGrp="1" noChangeArrowheads="1"/>
          </p:cNvSpPr>
          <p:nvPr>
            <p:ph type="sldNum" sz="quarter" idx="10"/>
          </p:nvPr>
        </p:nvSpPr>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44FCB33D-0F26-45E1-8445-8EF458D9BE24}"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56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2057400"/>
            <a:ext cx="82042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3400" y="4267200"/>
            <a:ext cx="82042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4D1A5A53-5FE8-4B19-9ADA-1817464456E6}"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sldNum" sz="quarter" idx="10"/>
          </p:nvPr>
        </p:nvSpPr>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74479841-56E8-439D-97FA-9153AA622BF5}"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B08AA4F8-615D-4387-94CC-95FC2EE5DBE8}"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808B67D9-25AD-4295-9D28-3351BE0537FC}"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solidFill>
                  <a:srgbClr val="FFFFFF"/>
                </a:solidFill>
              </a:rPr>
              <a:t>1-</a:t>
            </a:r>
            <a:fld id="{5F1BFAA5-C88B-4CED-BC84-54A9EC013C9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9CF30C25-98F4-452B-9A8E-6D63135E1291}"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56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533400" y="2057400"/>
            <a:ext cx="4025900" cy="4267200"/>
          </a:xfrm>
        </p:spPr>
        <p:txBody>
          <a:bodyPr/>
          <a:lstStyle/>
          <a:p>
            <a:pPr lvl="0"/>
            <a:endParaRPr lang="en-US" noProof="0" smtClean="0"/>
          </a:p>
        </p:txBody>
      </p:sp>
      <p:sp>
        <p:nvSpPr>
          <p:cNvPr id="4" name="Text Placeholder 3"/>
          <p:cNvSpPr>
            <a:spLocks noGrp="1"/>
          </p:cNvSpPr>
          <p:nvPr>
            <p:ph type="body" sz="half" idx="2"/>
          </p:nvPr>
        </p:nvSpPr>
        <p:spPr>
          <a:xfrm>
            <a:off x="4711700" y="2057400"/>
            <a:ext cx="40259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E144E04F-ADD7-4616-B582-D9E3BF22E37E}"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566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33400" y="2057400"/>
            <a:ext cx="4025900" cy="4267200"/>
          </a:xfrm>
        </p:spPr>
        <p:txBody>
          <a:bodyPr/>
          <a:lstStyle/>
          <a:p>
            <a:pPr lvl="0"/>
            <a:endParaRPr lang="en-US" noProof="0" smtClean="0"/>
          </a:p>
        </p:txBody>
      </p:sp>
      <p:sp>
        <p:nvSpPr>
          <p:cNvPr id="4" name="Text Placeholder 3"/>
          <p:cNvSpPr>
            <a:spLocks noGrp="1"/>
          </p:cNvSpPr>
          <p:nvPr>
            <p:ph type="body" sz="half" idx="2"/>
          </p:nvPr>
        </p:nvSpPr>
        <p:spPr>
          <a:xfrm>
            <a:off x="4711700" y="2057400"/>
            <a:ext cx="40259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C7514653-28CF-497C-B06D-E3D7492DA0A2}"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56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2057400"/>
            <a:ext cx="8204200" cy="4267200"/>
          </a:xfrm>
        </p:spPr>
        <p:txBody>
          <a:bodyPr/>
          <a:lstStyle/>
          <a:p>
            <a:pPr lvl="0"/>
            <a:endParaRPr lang="en-US" noProof="0" smtClean="0"/>
          </a:p>
        </p:txBody>
      </p:sp>
      <p:sp>
        <p:nvSpPr>
          <p:cNvPr id="4" name="Rectangle 9"/>
          <p:cNvSpPr>
            <a:spLocks noGrp="1" noChangeArrowheads="1"/>
          </p:cNvSpPr>
          <p:nvPr>
            <p:ph type="sldNum" sz="quarter" idx="10"/>
          </p:nvPr>
        </p:nvSpPr>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8A782B02-4EFD-4999-8CFA-0995A235E878}"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56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2057400"/>
            <a:ext cx="82042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3400" y="4267200"/>
            <a:ext cx="82042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205A9D71-D58F-40C2-8736-38DE47A2D229}"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sldNum" sz="quarter" idx="10"/>
          </p:nvPr>
        </p:nvSpPr>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74479841-56E8-439D-97FA-9153AA622BF5}"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B08AA4F8-615D-4387-94CC-95FC2EE5DBE8}"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808B67D9-25AD-4295-9D28-3351BE0537FC}"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9CF30C25-98F4-452B-9A8E-6D63135E1291}"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56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533400" y="2057400"/>
            <a:ext cx="4025900" cy="4267200"/>
          </a:xfrm>
        </p:spPr>
        <p:txBody>
          <a:bodyPr/>
          <a:lstStyle/>
          <a:p>
            <a:pPr lvl="0"/>
            <a:endParaRPr lang="en-US" noProof="0" smtClean="0"/>
          </a:p>
        </p:txBody>
      </p:sp>
      <p:sp>
        <p:nvSpPr>
          <p:cNvPr id="4" name="Text Placeholder 3"/>
          <p:cNvSpPr>
            <a:spLocks noGrp="1"/>
          </p:cNvSpPr>
          <p:nvPr>
            <p:ph type="body" sz="half" idx="2"/>
          </p:nvPr>
        </p:nvSpPr>
        <p:spPr>
          <a:xfrm>
            <a:off x="4711700" y="2057400"/>
            <a:ext cx="40259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E144E04F-ADD7-4616-B582-D9E3BF22E37E}"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r>
              <a:rPr lang="en-US">
                <a:solidFill>
                  <a:srgbClr val="FFFFFF"/>
                </a:solidFill>
              </a:rPr>
              <a:t>1-</a:t>
            </a:r>
            <a:fld id="{88D747C7-F61C-4826-90FA-342959CA411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56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2057400"/>
            <a:ext cx="40259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11700" y="2057400"/>
            <a:ext cx="4025900" cy="4267200"/>
          </a:xfrm>
        </p:spPr>
        <p:txBody>
          <a:bodyPr/>
          <a:lstStyle/>
          <a:p>
            <a:pPr lvl="0"/>
            <a:endParaRPr lang="en-US" noProof="0" smtClean="0"/>
          </a:p>
        </p:txBody>
      </p:sp>
      <p:sp>
        <p:nvSpPr>
          <p:cNvPr id="5" name="Rectangle 9"/>
          <p:cNvSpPr>
            <a:spLocks noGrp="1" noChangeArrowheads="1"/>
          </p:cNvSpPr>
          <p:nvPr>
            <p:ph type="sldNum" sz="quarter" idx="10"/>
          </p:nvPr>
        </p:nvSpPr>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D4937E43-C559-44BB-835C-43C549293ED4}"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566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33400" y="2057400"/>
            <a:ext cx="4025900" cy="4267200"/>
          </a:xfrm>
        </p:spPr>
        <p:txBody>
          <a:bodyPr/>
          <a:lstStyle/>
          <a:p>
            <a:pPr lvl="0"/>
            <a:endParaRPr lang="en-US" noProof="0" smtClean="0"/>
          </a:p>
        </p:txBody>
      </p:sp>
      <p:sp>
        <p:nvSpPr>
          <p:cNvPr id="4" name="Text Placeholder 3"/>
          <p:cNvSpPr>
            <a:spLocks noGrp="1"/>
          </p:cNvSpPr>
          <p:nvPr>
            <p:ph type="body" sz="half" idx="2"/>
          </p:nvPr>
        </p:nvSpPr>
        <p:spPr>
          <a:xfrm>
            <a:off x="4711700" y="2057400"/>
            <a:ext cx="40259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C7514653-28CF-497C-B06D-E3D7492DA0A2}"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56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2057400"/>
            <a:ext cx="8204200" cy="4267200"/>
          </a:xfrm>
        </p:spPr>
        <p:txBody>
          <a:bodyPr/>
          <a:lstStyle/>
          <a:p>
            <a:pPr lvl="0"/>
            <a:endParaRPr lang="en-US" noProof="0" smtClean="0"/>
          </a:p>
        </p:txBody>
      </p:sp>
      <p:sp>
        <p:nvSpPr>
          <p:cNvPr id="4" name="Rectangle 9"/>
          <p:cNvSpPr>
            <a:spLocks noGrp="1" noChangeArrowheads="1"/>
          </p:cNvSpPr>
          <p:nvPr>
            <p:ph type="sldNum" sz="quarter" idx="10"/>
          </p:nvPr>
        </p:nvSpPr>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8A782B02-4EFD-4999-8CFA-0995A235E878}"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56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2057400"/>
            <a:ext cx="82042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3400" y="4267200"/>
            <a:ext cx="82042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205A9D71-D58F-40C2-8736-38DE47A2D229}"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sldNum" sz="quarter" idx="10"/>
          </p:nvPr>
        </p:nvSpPr>
        <p:spPr>
          <a:ln/>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875165A7-53F6-4810-AD11-37D805A6F158}"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C366079A-C324-4A59-8B1C-BCA201C15639}"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CEAE139D-B84B-4888-AB99-14F501E81AF3}"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55072166-E956-4AB3-AF94-871E38ECD3B2}"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566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33400" y="2057400"/>
            <a:ext cx="4025900" cy="4267200"/>
          </a:xfrm>
        </p:spPr>
        <p:txBody>
          <a:bodyPr/>
          <a:lstStyle/>
          <a:p>
            <a:pPr lvl="0"/>
            <a:endParaRPr lang="en-US" noProof="0" smtClean="0"/>
          </a:p>
        </p:txBody>
      </p:sp>
      <p:sp>
        <p:nvSpPr>
          <p:cNvPr id="4" name="Text Placeholder 3"/>
          <p:cNvSpPr>
            <a:spLocks noGrp="1"/>
          </p:cNvSpPr>
          <p:nvPr>
            <p:ph type="body" sz="half" idx="2"/>
          </p:nvPr>
        </p:nvSpPr>
        <p:spPr>
          <a:xfrm>
            <a:off x="4711700" y="2057400"/>
            <a:ext cx="40259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DBA3EC1F-A7CA-4E5D-9C4D-EE2B7D230CAE}"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56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2057400"/>
            <a:ext cx="8204200" cy="4267200"/>
          </a:xfrm>
        </p:spPr>
        <p:txBody>
          <a:bodyPr/>
          <a:lstStyle/>
          <a:p>
            <a:pPr lvl="0"/>
            <a:endParaRPr lang="en-US" noProof="0" smtClean="0"/>
          </a:p>
        </p:txBody>
      </p:sp>
      <p:sp>
        <p:nvSpPr>
          <p:cNvPr id="4" name="Rectangle 9"/>
          <p:cNvSpPr>
            <a:spLocks noGrp="1" noChangeArrowheads="1"/>
          </p:cNvSpPr>
          <p:nvPr>
            <p:ph type="sldNum" sz="quarter" idx="10"/>
          </p:nvPr>
        </p:nvSpPr>
        <p:spPr>
          <a:ln/>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97FF12C7-EB9E-475B-898C-D5E4EB914B72}"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r>
              <a:rPr lang="en-US">
                <a:solidFill>
                  <a:srgbClr val="FFFFFF"/>
                </a:solidFill>
              </a:rPr>
              <a:t>1-</a:t>
            </a:r>
            <a:fld id="{68DDA637-BB9A-4DF4-8892-822FAF520F4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56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2057400"/>
            <a:ext cx="82042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3400" y="4267200"/>
            <a:ext cx="82042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023BD712-8332-4D8A-97CD-5BF092984760}"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56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2057400"/>
            <a:ext cx="40259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11700" y="2057400"/>
            <a:ext cx="4025900" cy="4267200"/>
          </a:xfrm>
        </p:spPr>
        <p:txBody>
          <a:bodyPr/>
          <a:lstStyle/>
          <a:p>
            <a:pPr lvl="0"/>
            <a:endParaRPr lang="en-US" noProof="0"/>
          </a:p>
        </p:txBody>
      </p:sp>
      <p:sp>
        <p:nvSpPr>
          <p:cNvPr id="5" name="Rectangle 9"/>
          <p:cNvSpPr>
            <a:spLocks noGrp="1" noChangeArrowheads="1"/>
          </p:cNvSpPr>
          <p:nvPr>
            <p:ph type="sldNum" sz="quarter" idx="10"/>
          </p:nvPr>
        </p:nvSpPr>
        <p:spPr>
          <a:ln/>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CEDDE480-0D4F-4377-936B-19C4689FCD8B}"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8"/>
          <p:cNvSpPr>
            <a:spLocks noGrp="1" noChangeArrowheads="1"/>
          </p:cNvSpPr>
          <p:nvPr>
            <p:ph type="ftr" sz="quarter" idx="10"/>
          </p:nvPr>
        </p:nvSpPr>
        <p:spPr>
          <a:xfrm>
            <a:off x="1673225" y="6477000"/>
            <a:ext cx="5715000" cy="304800"/>
          </a:xfrm>
          <a:prstGeom prst="rect">
            <a:avLst/>
          </a:prstGeom>
          <a:ln/>
        </p:spPr>
        <p:txBody>
          <a:bodyPr/>
          <a:lstStyle>
            <a:lvl1pPr>
              <a:defRPr/>
            </a:lvl1pPr>
          </a:lstStyle>
          <a:p>
            <a:pPr fontAlgn="base">
              <a:spcBef>
                <a:spcPct val="0"/>
              </a:spcBef>
              <a:spcAft>
                <a:spcPct val="0"/>
              </a:spcAft>
              <a:defRPr/>
            </a:pPr>
            <a:endParaRPr lang="en-US" sz="3200" b="1" dirty="0">
              <a:solidFill>
                <a:srgbClr val="000000"/>
              </a:solidFill>
            </a:endParaRPr>
          </a:p>
        </p:txBody>
      </p:sp>
      <p:sp>
        <p:nvSpPr>
          <p:cNvPr id="4" name="Rectangle 10"/>
          <p:cNvSpPr>
            <a:spLocks noGrp="1" noChangeArrowheads="1"/>
          </p:cNvSpPr>
          <p:nvPr>
            <p:ph type="sldNum" sz="quarter" idx="11"/>
          </p:nvPr>
        </p:nvSpPr>
        <p:spPr>
          <a:xfrm>
            <a:off x="8305800" y="6477000"/>
            <a:ext cx="762000" cy="304800"/>
          </a:xfrm>
          <a:prstGeom prst="rect">
            <a:avLst/>
          </a:prstGeom>
          <a:ln/>
        </p:spPr>
        <p:txBody>
          <a:bodyPr/>
          <a:lstStyle>
            <a:lvl1pPr>
              <a:defRPr/>
            </a:lvl1pPr>
          </a:lstStyle>
          <a:p>
            <a:pPr>
              <a:buClr>
                <a:srgbClr val="000000"/>
              </a:buClr>
              <a:defRPr/>
            </a:pPr>
            <a:r>
              <a:rPr lang="en-US" dirty="0">
                <a:solidFill>
                  <a:srgbClr val="000000"/>
                </a:solidFill>
              </a:rPr>
              <a:t>1</a:t>
            </a:r>
            <a:r>
              <a:rPr lang="en-US" dirty="0" smtClean="0">
                <a:solidFill>
                  <a:srgbClr val="000000"/>
                </a:solidFill>
              </a:rPr>
              <a:t>-</a:t>
            </a:r>
            <a:fld id="{FBE69918-C45D-4282-B1F7-4708606C8A73}" type="slidenum">
              <a:rPr lang="en-US" smtClean="0">
                <a:solidFill>
                  <a:srgbClr val="000000"/>
                </a:solidFill>
              </a:rPr>
              <a:pPr>
                <a:buClr>
                  <a:srgbClr val="000000"/>
                </a:buClr>
                <a:defRPr/>
              </a:pPr>
              <a:t>‹#›</a:t>
            </a:fld>
            <a:endParaRPr lang="en-US" dirty="0">
              <a:solidFill>
                <a:srgbClr val="000000"/>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sldNum" sz="quarter" idx="10"/>
          </p:nvPr>
        </p:nvSpPr>
        <p:spPr/>
        <p:txBody>
          <a:bodyPr/>
          <a:lstStyle>
            <a:lvl1pPr>
              <a:defRPr/>
            </a:lvl1pPr>
          </a:lstStyle>
          <a:p>
            <a:pPr>
              <a:defRPr/>
            </a:pPr>
            <a:r>
              <a:rPr lang="en-US">
                <a:solidFill>
                  <a:srgbClr val="FFFFFF"/>
                </a:solidFill>
              </a:rPr>
              <a:t>1-</a:t>
            </a:r>
            <a:fld id="{1A8410EF-90EC-4BE5-B0C1-7205CB72412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dirty="0">
                <a:solidFill>
                  <a:srgbClr val="FFFFFF"/>
                </a:solidFill>
              </a:rPr>
              <a:t>1</a:t>
            </a:r>
            <a:r>
              <a:rPr lang="en-US" dirty="0" smtClean="0">
                <a:solidFill>
                  <a:srgbClr val="FFFFFF"/>
                </a:solidFill>
              </a:rPr>
              <a:t>-</a:t>
            </a:r>
            <a:fld id="{AF9B6F53-131D-42B1-AECC-40E3DFB91F15}" type="slidenum">
              <a:rPr lang="en-US" smtClean="0">
                <a:solidFill>
                  <a:srgbClr val="FFFFFF"/>
                </a:solidFill>
              </a:rPr>
              <a:pPr>
                <a:defRPr/>
              </a:pPr>
              <a:t>‹#›</a:t>
            </a:fld>
            <a:endParaRPr lang="en-US" dirty="0">
              <a:solidFill>
                <a:srgbClr val="FFFF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p:txBody>
          <a:bodyPr/>
          <a:lstStyle>
            <a:lvl1pPr>
              <a:defRPr/>
            </a:lvl1pPr>
          </a:lstStyle>
          <a:p>
            <a:pPr>
              <a:defRPr/>
            </a:pPr>
            <a:r>
              <a:rPr lang="en-US">
                <a:solidFill>
                  <a:srgbClr val="FFFFFF"/>
                </a:solidFill>
              </a:rPr>
              <a:t>1-</a:t>
            </a:r>
            <a:fld id="{506C23B9-5143-4D4D-A3A1-25895C4E57C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p:txBody>
          <a:bodyPr/>
          <a:lstStyle>
            <a:lvl1pPr>
              <a:defRPr/>
            </a:lvl1pPr>
          </a:lstStyle>
          <a:p>
            <a:pPr>
              <a:defRPr/>
            </a:pPr>
            <a:r>
              <a:rPr lang="en-US">
                <a:solidFill>
                  <a:srgbClr val="FFFFFF"/>
                </a:solidFill>
              </a:rPr>
              <a:t>1-</a:t>
            </a:r>
            <a:fld id="{79F6209C-996C-46EA-99F6-485F9E27063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p:txBody>
          <a:bodyPr/>
          <a:lstStyle>
            <a:lvl1pPr>
              <a:defRPr/>
            </a:lvl1pPr>
          </a:lstStyle>
          <a:p>
            <a:pPr>
              <a:defRPr/>
            </a:pPr>
            <a:r>
              <a:rPr lang="en-US">
                <a:solidFill>
                  <a:srgbClr val="FFFFFF"/>
                </a:solidFill>
              </a:rPr>
              <a:t>1-</a:t>
            </a:r>
            <a:fld id="{48C30537-B164-45F2-85BB-866942789CD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p:txBody>
          <a:bodyPr/>
          <a:lstStyle>
            <a:lvl1pPr>
              <a:defRPr/>
            </a:lvl1pPr>
          </a:lstStyle>
          <a:p>
            <a:pPr>
              <a:defRPr/>
            </a:pPr>
            <a:r>
              <a:rPr lang="en-US">
                <a:solidFill>
                  <a:srgbClr val="FFFFFF"/>
                </a:solidFill>
              </a:rPr>
              <a:t>1-</a:t>
            </a:r>
            <a:fld id="{53FB943D-BFE3-4685-975E-D47B72C8242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5"/>
          <p:cNvSpPr>
            <a:spLocks noGrp="1" noChangeArrowheads="1"/>
          </p:cNvSpPr>
          <p:nvPr>
            <p:ph type="sldNum" sz="quarter" idx="10"/>
          </p:nvPr>
        </p:nvSpPr>
        <p:spPr>
          <a:xfrm>
            <a:off x="7010400" y="6400800"/>
            <a:ext cx="1905000" cy="457200"/>
          </a:xfrm>
        </p:spPr>
        <p:txBody>
          <a:bodyPr/>
          <a:lstStyle>
            <a:lvl1pPr>
              <a:defRPr/>
            </a:lvl1pPr>
          </a:lstStyle>
          <a:p>
            <a:pPr>
              <a:defRPr/>
            </a:pPr>
            <a:r>
              <a:rPr lang="en-US" dirty="0">
                <a:solidFill>
                  <a:srgbClr val="FFFFFF"/>
                </a:solidFill>
              </a:rPr>
              <a:t>1</a:t>
            </a:r>
            <a:r>
              <a:rPr lang="en-US" dirty="0" smtClean="0">
                <a:solidFill>
                  <a:srgbClr val="FFFFFF"/>
                </a:solidFill>
              </a:rPr>
              <a:t>-</a:t>
            </a:r>
            <a:fld id="{249BEA36-3604-49C9-83B0-265749BD78E7}" type="slidenum">
              <a:rPr lang="en-US" smtClean="0">
                <a:solidFill>
                  <a:srgbClr val="FFFFFF"/>
                </a:solidFill>
              </a:rPr>
              <a:pPr>
                <a:defRPr/>
              </a:pPr>
              <a:t>‹#›</a:t>
            </a:fld>
            <a:endParaRPr lang="en-US" dirty="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7772400" cy="8382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81000" y="1752600"/>
            <a:ext cx="3810000" cy="4191000"/>
          </a:xfrm>
        </p:spPr>
        <p:txBody>
          <a:bodyPr/>
          <a:lstStyle/>
          <a:p>
            <a:pPr lvl="0"/>
            <a:endParaRPr lang="en-US" noProof="0" smtClean="0"/>
          </a:p>
        </p:txBody>
      </p:sp>
      <p:sp>
        <p:nvSpPr>
          <p:cNvPr id="4" name="Text Placeholder 3"/>
          <p:cNvSpPr>
            <a:spLocks noGrp="1"/>
          </p:cNvSpPr>
          <p:nvPr>
            <p:ph type="body" sz="half" idx="2"/>
          </p:nvPr>
        </p:nvSpPr>
        <p:spPr>
          <a:xfrm>
            <a:off x="4343400" y="17526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r>
              <a:rPr lang="en-US">
                <a:solidFill>
                  <a:srgbClr val="FFFFFF"/>
                </a:solidFill>
              </a:rPr>
              <a:t>1-</a:t>
            </a:r>
            <a:fld id="{671A8548-28B7-4D1B-81D1-5BE7E04DA52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p:txBody>
          <a:bodyPr/>
          <a:lstStyle>
            <a:lvl1pPr>
              <a:defRPr/>
            </a:lvl1pPr>
          </a:lstStyle>
          <a:p>
            <a:pPr>
              <a:defRPr/>
            </a:pPr>
            <a:r>
              <a:rPr lang="en-US">
                <a:solidFill>
                  <a:srgbClr val="FFFFFF"/>
                </a:solidFill>
              </a:rPr>
              <a:t>1-</a:t>
            </a:r>
            <a:fld id="{43EB804D-A88E-47D3-B599-49A8B13152D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p:txBody>
          <a:bodyPr/>
          <a:lstStyle>
            <a:lvl1pPr>
              <a:defRPr/>
            </a:lvl1pPr>
          </a:lstStyle>
          <a:p>
            <a:pPr>
              <a:defRPr/>
            </a:pPr>
            <a:r>
              <a:rPr lang="en-US">
                <a:solidFill>
                  <a:srgbClr val="FFFFFF"/>
                </a:solidFill>
              </a:rPr>
              <a:t>1-</a:t>
            </a:r>
            <a:fld id="{84C56101-F21A-4CE5-A80F-9479532A091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p:txBody>
          <a:bodyPr/>
          <a:lstStyle>
            <a:lvl1pPr>
              <a:defRPr/>
            </a:lvl1pPr>
          </a:lstStyle>
          <a:p>
            <a:pPr>
              <a:defRPr/>
            </a:pPr>
            <a:r>
              <a:rPr lang="en-US">
                <a:solidFill>
                  <a:srgbClr val="FFFFFF"/>
                </a:solidFill>
              </a:rPr>
              <a:t>1-</a:t>
            </a:r>
            <a:fld id="{5866D84A-CFDB-4818-B356-E4D21DF2A5B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9144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9144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p:txBody>
          <a:bodyPr/>
          <a:lstStyle>
            <a:lvl1pPr>
              <a:defRPr/>
            </a:lvl1pPr>
          </a:lstStyle>
          <a:p>
            <a:pPr>
              <a:defRPr/>
            </a:pPr>
            <a:r>
              <a:rPr lang="en-US">
                <a:solidFill>
                  <a:srgbClr val="FFFFFF"/>
                </a:solidFill>
              </a:rPr>
              <a:t>1-</a:t>
            </a:r>
            <a:fld id="{BE763E8B-FFDE-4056-895C-F5E8CF7AC0C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7772400" cy="8382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81000" y="1752600"/>
            <a:ext cx="3810000" cy="4191000"/>
          </a:xfrm>
        </p:spPr>
        <p:txBody>
          <a:bodyPr/>
          <a:lstStyle/>
          <a:p>
            <a:pPr lvl="0"/>
            <a:endParaRPr lang="en-US" noProof="0" smtClean="0"/>
          </a:p>
        </p:txBody>
      </p:sp>
      <p:sp>
        <p:nvSpPr>
          <p:cNvPr id="4" name="Text Placeholder 3"/>
          <p:cNvSpPr>
            <a:spLocks noGrp="1"/>
          </p:cNvSpPr>
          <p:nvPr>
            <p:ph type="body" sz="half" idx="2"/>
          </p:nvPr>
        </p:nvSpPr>
        <p:spPr>
          <a:xfrm>
            <a:off x="4343400" y="17526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p:txBody>
          <a:bodyPr/>
          <a:lstStyle>
            <a:lvl1pPr>
              <a:defRPr/>
            </a:lvl1pPr>
          </a:lstStyle>
          <a:p>
            <a:pPr>
              <a:defRPr/>
            </a:pPr>
            <a:r>
              <a:rPr lang="en-US">
                <a:solidFill>
                  <a:srgbClr val="FFFFFF"/>
                </a:solidFill>
              </a:rPr>
              <a:t>1-</a:t>
            </a:r>
            <a:fld id="{400D08DB-3D5C-4987-BC8A-169B274CCA6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77724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1000" y="17526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81000" y="39243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343400" y="17526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sldNum" sz="quarter" idx="10"/>
          </p:nvPr>
        </p:nvSpPr>
        <p:spPr/>
        <p:txBody>
          <a:bodyPr/>
          <a:lstStyle>
            <a:lvl1pPr>
              <a:defRPr/>
            </a:lvl1pPr>
          </a:lstStyle>
          <a:p>
            <a:pPr>
              <a:defRPr/>
            </a:pPr>
            <a:r>
              <a:rPr lang="en-US">
                <a:solidFill>
                  <a:srgbClr val="FFFFFF"/>
                </a:solidFill>
              </a:rPr>
              <a:t>1-</a:t>
            </a:r>
            <a:fld id="{5AAC8C0D-7744-4CFA-A1FB-0C297B178F7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56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2057400"/>
            <a:ext cx="8204200" cy="4267200"/>
          </a:xfrm>
        </p:spPr>
        <p:txBody>
          <a:bodyPr/>
          <a:lstStyle/>
          <a:p>
            <a:pPr lvl="0"/>
            <a:endParaRPr lang="en-US" noProof="0"/>
          </a:p>
        </p:txBody>
      </p:sp>
      <p:sp>
        <p:nvSpPr>
          <p:cNvPr id="4" name="Date Placeholder 3"/>
          <p:cNvSpPr>
            <a:spLocks noGrp="1"/>
          </p:cNvSpPr>
          <p:nvPr>
            <p:ph type="dt" sz="half" idx="10"/>
          </p:nvPr>
        </p:nvSpPr>
        <p:spPr>
          <a:xfrm>
            <a:off x="533400" y="6400800"/>
            <a:ext cx="2057400" cy="457200"/>
          </a:xfrm>
          <a:prstGeom prst="rect">
            <a:avLst/>
          </a:prstGeom>
        </p:spPr>
        <p:txBody>
          <a:bodyPr/>
          <a:lstStyle>
            <a:lvl1pPr>
              <a:defRPr/>
            </a:lvl1pP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5" name="Footer Placeholder 4"/>
          <p:cNvSpPr>
            <a:spLocks noGrp="1"/>
          </p:cNvSpPr>
          <p:nvPr>
            <p:ph type="ftr" sz="quarter" idx="11"/>
          </p:nvPr>
        </p:nvSpPr>
        <p:spPr>
          <a:xfrm>
            <a:off x="3124200" y="6400800"/>
            <a:ext cx="2895600" cy="457200"/>
          </a:xfrm>
          <a:prstGeom prst="rect">
            <a:avLst/>
          </a:prstGeom>
        </p:spPr>
        <p:txBody>
          <a:bodyPr/>
          <a:lstStyle>
            <a:lvl1pPr>
              <a:defRPr/>
            </a:lvl1pP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6" name="Slide Number Placeholder 5"/>
          <p:cNvSpPr>
            <a:spLocks noGrp="1"/>
          </p:cNvSpPr>
          <p:nvPr>
            <p:ph type="sldNum" sz="quarter" idx="12"/>
          </p:nvPr>
        </p:nvSpPr>
        <p:spPr>
          <a:xfrm>
            <a:off x="6858000" y="6400800"/>
            <a:ext cx="1905000" cy="457200"/>
          </a:xfrm>
        </p:spPr>
        <p:txBody>
          <a:bodyPr/>
          <a:lstStyle>
            <a:lvl1pPr>
              <a:defRPr/>
            </a:lvl1pPr>
          </a:lstStyle>
          <a:p>
            <a:pPr>
              <a:defRPr/>
            </a:pPr>
            <a:r>
              <a:rPr lang="en-US">
                <a:solidFill>
                  <a:srgbClr val="FFFFFF"/>
                </a:solidFill>
              </a:rPr>
              <a:t>1-</a:t>
            </a:r>
            <a:fld id="{691599BA-2B8B-49F3-97C1-8EAEF89AF44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56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2057400"/>
            <a:ext cx="40259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11700" y="2057400"/>
            <a:ext cx="4025900" cy="4267200"/>
          </a:xfrm>
        </p:spPr>
        <p:txBody>
          <a:bodyPr/>
          <a:lstStyle/>
          <a:p>
            <a:pPr lvl="0"/>
            <a:endParaRPr lang="en-US" noProof="0" smtClean="0"/>
          </a:p>
        </p:txBody>
      </p:sp>
      <p:sp>
        <p:nvSpPr>
          <p:cNvPr id="5" name="Rectangle 1033"/>
          <p:cNvSpPr>
            <a:spLocks noGrp="1" noChangeArrowheads="1"/>
          </p:cNvSpPr>
          <p:nvPr>
            <p:ph type="dt" sz="half" idx="10"/>
          </p:nvPr>
        </p:nvSpPr>
        <p:spPr>
          <a:xfrm>
            <a:off x="533400" y="6400800"/>
            <a:ext cx="1905000" cy="457200"/>
          </a:xfrm>
          <a:prstGeom prst="rect">
            <a:avLst/>
          </a:prstGeom>
        </p:spPr>
        <p:txBody>
          <a:bodyPr/>
          <a:lstStyle>
            <a:lvl1pPr>
              <a:defRPr/>
            </a:lvl1pP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6" name="Rectangle 1035"/>
          <p:cNvSpPr>
            <a:spLocks noGrp="1" noChangeArrowheads="1"/>
          </p:cNvSpPr>
          <p:nvPr>
            <p:ph type="sldNum" sz="quarter" idx="11"/>
          </p:nvPr>
        </p:nvSpPr>
        <p:spPr/>
        <p:txBody>
          <a:bodyPr/>
          <a:lstStyle>
            <a:lvl1pPr>
              <a:defRPr/>
            </a:lvl1pPr>
          </a:lstStyle>
          <a:p>
            <a:pPr>
              <a:defRPr/>
            </a:pPr>
            <a:r>
              <a:rPr lang="en-US" dirty="0">
                <a:solidFill>
                  <a:srgbClr val="FFFFFF"/>
                </a:solidFill>
              </a:rPr>
              <a:t>1</a:t>
            </a:r>
            <a:r>
              <a:rPr lang="en-US" dirty="0" smtClean="0">
                <a:solidFill>
                  <a:srgbClr val="FFFFFF"/>
                </a:solidFill>
              </a:rPr>
              <a:t>-</a:t>
            </a:r>
            <a:fld id="{448AED20-E298-4A3F-8690-E0CB0B4EA3A8}" type="slidenum">
              <a:rPr lang="en-US" smtClean="0">
                <a:solidFill>
                  <a:srgbClr val="FFFFFF"/>
                </a:solidFill>
              </a:rPr>
              <a:pPr>
                <a:defRPr/>
              </a:pPr>
              <a:t>‹#›</a:t>
            </a:fld>
            <a:endParaRPr lang="en-US" dirty="0">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77724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1000" y="17526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81000" y="39243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343400" y="17526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sldNum" sz="quarter" idx="10"/>
          </p:nvPr>
        </p:nvSpPr>
        <p:spPr>
          <a:ln/>
        </p:spPr>
        <p:txBody>
          <a:bodyPr/>
          <a:lstStyle>
            <a:lvl1pPr>
              <a:defRPr/>
            </a:lvl1pPr>
          </a:lstStyle>
          <a:p>
            <a:pPr>
              <a:defRPr/>
            </a:pPr>
            <a:r>
              <a:rPr lang="en-US">
                <a:solidFill>
                  <a:srgbClr val="FFFFFF"/>
                </a:solidFill>
              </a:rPr>
              <a:t>1-</a:t>
            </a:r>
            <a:fld id="{8CA7C635-651D-43BC-B4FC-62AF9AD5111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566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33400" y="2057400"/>
            <a:ext cx="4025900" cy="4267200"/>
          </a:xfrm>
        </p:spPr>
        <p:txBody>
          <a:bodyPr/>
          <a:lstStyle/>
          <a:p>
            <a:pPr lvl="0"/>
            <a:endParaRPr lang="en-US" noProof="0" smtClean="0"/>
          </a:p>
        </p:txBody>
      </p:sp>
      <p:sp>
        <p:nvSpPr>
          <p:cNvPr id="4" name="Text Placeholder 3"/>
          <p:cNvSpPr>
            <a:spLocks noGrp="1"/>
          </p:cNvSpPr>
          <p:nvPr>
            <p:ph type="body" sz="half" idx="2"/>
          </p:nvPr>
        </p:nvSpPr>
        <p:spPr>
          <a:xfrm>
            <a:off x="4711700" y="2057400"/>
            <a:ext cx="40259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3"/>
          <p:cNvSpPr>
            <a:spLocks noGrp="1" noChangeArrowheads="1"/>
          </p:cNvSpPr>
          <p:nvPr>
            <p:ph type="dt" sz="half" idx="10"/>
          </p:nvPr>
        </p:nvSpPr>
        <p:spPr>
          <a:xfrm>
            <a:off x="533400" y="6400800"/>
            <a:ext cx="2057400" cy="457200"/>
          </a:xfrm>
          <a:prstGeom prst="rect">
            <a:avLst/>
          </a:prstGeom>
        </p:spPr>
        <p:txBody>
          <a:bodyPr/>
          <a:lstStyle>
            <a:lvl1pPr>
              <a:defRPr>
                <a:latin typeface="Arial" charset="0"/>
              </a:defRPr>
            </a:lvl1pPr>
          </a:lstStyle>
          <a:p>
            <a:pPr algn="ctr" eaLnBrk="0" fontAlgn="base" hangingPunct="0">
              <a:spcBef>
                <a:spcPct val="0"/>
              </a:spcBef>
              <a:spcAft>
                <a:spcPct val="0"/>
              </a:spcAft>
              <a:defRPr/>
            </a:pPr>
            <a:endParaRPr lang="en-US" sz="3000">
              <a:solidFill>
                <a:srgbClr val="000000"/>
              </a:solidFill>
            </a:endParaRPr>
          </a:p>
        </p:txBody>
      </p:sp>
      <p:sp>
        <p:nvSpPr>
          <p:cNvPr id="6" name="Rectangle 1034"/>
          <p:cNvSpPr>
            <a:spLocks noGrp="1" noChangeArrowheads="1"/>
          </p:cNvSpPr>
          <p:nvPr>
            <p:ph type="ftr" sz="quarter" idx="11"/>
          </p:nvPr>
        </p:nvSpPr>
        <p:spPr>
          <a:xfrm>
            <a:off x="3124200" y="6400800"/>
            <a:ext cx="2895600" cy="457200"/>
          </a:xfrm>
          <a:prstGeom prst="rect">
            <a:avLst/>
          </a:prstGeom>
        </p:spPr>
        <p:txBody>
          <a:bodyPr/>
          <a:lstStyle>
            <a:lvl1pPr>
              <a:defRPr>
                <a:latin typeface="Arial" charset="0"/>
              </a:defRPr>
            </a:lvl1pPr>
          </a:lstStyle>
          <a:p>
            <a:pPr algn="ctr" eaLnBrk="0" fontAlgn="base" hangingPunct="0">
              <a:spcBef>
                <a:spcPct val="0"/>
              </a:spcBef>
              <a:spcAft>
                <a:spcPct val="0"/>
              </a:spcAft>
              <a:defRPr/>
            </a:pPr>
            <a:endParaRPr lang="en-US" sz="3000">
              <a:solidFill>
                <a:srgbClr val="000000"/>
              </a:solidFill>
            </a:endParaRPr>
          </a:p>
        </p:txBody>
      </p:sp>
      <p:sp>
        <p:nvSpPr>
          <p:cNvPr id="7" name="Rectangle 1035"/>
          <p:cNvSpPr>
            <a:spLocks noGrp="1" noChangeArrowheads="1"/>
          </p:cNvSpPr>
          <p:nvPr>
            <p:ph type="sldNum" sz="quarter" idx="12"/>
          </p:nvPr>
        </p:nvSpPr>
        <p:spPr/>
        <p:txBody>
          <a:bodyPr/>
          <a:lstStyle>
            <a:lvl1pPr>
              <a:defRPr/>
            </a:lvl1pPr>
          </a:lstStyle>
          <a:p>
            <a:pPr>
              <a:defRPr/>
            </a:pPr>
            <a:r>
              <a:rPr lang="en-US">
                <a:solidFill>
                  <a:srgbClr val="FFFFFF"/>
                </a:solidFill>
              </a:rPr>
              <a:t>1-</a:t>
            </a:r>
            <a:fld id="{86DB44F5-4205-4C36-AE51-1B7DD713C2B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68136"/>
            <a:ext cx="1905990" cy="57580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470068" y="368136"/>
            <a:ext cx="6216732" cy="57580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r>
              <a:rPr lang="en-US" dirty="0" smtClean="0"/>
              <a:t>1-</a:t>
            </a:r>
            <a:fld id="{E45416B4-EC6C-4E42-8527-53D99B9ED655}"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sldNum" sz="quarter" idx="10"/>
          </p:nvPr>
        </p:nvSpPr>
        <p:spPr/>
        <p:txBody>
          <a:bodyPr/>
          <a:lstStyle>
            <a:lvl1pPr>
              <a:defRPr/>
            </a:lvl1pPr>
          </a:lstStyle>
          <a:p>
            <a:pPr>
              <a:buClr>
                <a:srgbClr val="000000"/>
              </a:buClr>
              <a:defRPr/>
            </a:pPr>
            <a:r>
              <a:rPr lang="en-US" dirty="0">
                <a:solidFill>
                  <a:srgbClr val="FFFFFF"/>
                </a:solidFill>
              </a:rPr>
              <a:t>1</a:t>
            </a:r>
            <a:r>
              <a:rPr lang="en-US" dirty="0" smtClean="0">
                <a:solidFill>
                  <a:srgbClr val="FFFFFF"/>
                </a:solidFill>
              </a:rPr>
              <a:t>-</a:t>
            </a:r>
            <a:fld id="{C619CB2B-6CAB-4595-8253-03169FB70A29}" type="slidenum">
              <a:rPr lang="en-US" smtClean="0">
                <a:solidFill>
                  <a:srgbClr val="FFFFFF"/>
                </a:solidFill>
              </a:rPr>
              <a:pPr>
                <a:buClr>
                  <a:srgbClr val="000000"/>
                </a:buClr>
                <a:defRPr/>
              </a:pPr>
              <a:t>‹#›</a:t>
            </a:fld>
            <a:endParaRPr lang="en-US" dirty="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jpe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jpeg"/><Relationship Id="rId5" Type="http://schemas.openxmlformats.org/officeDocument/2006/relationships/slideLayout" Target="../slideLayouts/slideLayout29.xml"/><Relationship Id="rId10" Type="http://schemas.openxmlformats.org/officeDocument/2006/relationships/theme" Target="../theme/theme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1.jpeg"/><Relationship Id="rId5" Type="http://schemas.openxmlformats.org/officeDocument/2006/relationships/slideLayout" Target="../slideLayouts/slideLayout38.xml"/><Relationship Id="rId10" Type="http://schemas.openxmlformats.org/officeDocument/2006/relationships/theme" Target="../theme/theme5.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1.jpeg"/><Relationship Id="rId2" Type="http://schemas.openxmlformats.org/officeDocument/2006/relationships/slideLayout" Target="../slideLayouts/slideLayout44.xml"/><Relationship Id="rId16" Type="http://schemas.openxmlformats.org/officeDocument/2006/relationships/theme" Target="../theme/theme6.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7"/>
          <p:cNvPicPr>
            <a:picLocks noChangeAspect="1" noChangeArrowheads="1"/>
          </p:cNvPicPr>
          <p:nvPr userDrawn="1"/>
        </p:nvPicPr>
        <p:blipFill>
          <a:blip r:embed="rId10" cstate="print"/>
          <a:srcRect/>
          <a:stretch>
            <a:fillRect/>
          </a:stretch>
        </p:blipFill>
        <p:spPr bwMode="auto">
          <a:xfrm>
            <a:off x="0" y="0"/>
            <a:ext cx="9145588" cy="6859588"/>
          </a:xfrm>
          <a:prstGeom prst="rect">
            <a:avLst/>
          </a:prstGeom>
          <a:noFill/>
          <a:ln w="9525">
            <a:noFill/>
            <a:miter lim="800000"/>
            <a:headEnd/>
            <a:tailEnd/>
          </a:ln>
        </p:spPr>
      </p:pic>
      <p:sp>
        <p:nvSpPr>
          <p:cNvPr id="12291" name="Rectangle 2"/>
          <p:cNvSpPr>
            <a:spLocks noGrp="1" noChangeArrowheads="1"/>
          </p:cNvSpPr>
          <p:nvPr>
            <p:ph type="title"/>
          </p:nvPr>
        </p:nvSpPr>
        <p:spPr bwMode="auto">
          <a:xfrm>
            <a:off x="381000" y="9144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2" name="Rectangle 3"/>
          <p:cNvSpPr>
            <a:spLocks noGrp="1" noChangeArrowheads="1"/>
          </p:cNvSpPr>
          <p:nvPr>
            <p:ph type="body" idx="1"/>
          </p:nvPr>
        </p:nvSpPr>
        <p:spPr bwMode="auto">
          <a:xfrm>
            <a:off x="381000" y="17526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3" name="Rectangle 9"/>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000">
                <a:solidFill>
                  <a:schemeClr val="bg1"/>
                </a:solidFill>
                <a:latin typeface="Times New Roman" pitchFamily="18" charset="0"/>
              </a:defRPr>
            </a:lvl1pPr>
          </a:lstStyle>
          <a:p>
            <a:pPr eaLnBrk="0" fontAlgn="base" hangingPunct="0">
              <a:spcBef>
                <a:spcPct val="0"/>
              </a:spcBef>
              <a:spcAft>
                <a:spcPct val="0"/>
              </a:spcAft>
              <a:defRPr/>
            </a:pPr>
            <a:r>
              <a:rPr lang="en-US">
                <a:solidFill>
                  <a:srgbClr val="FFFFFF"/>
                </a:solidFill>
              </a:rPr>
              <a:t>1-</a:t>
            </a:r>
            <a:fld id="{DD218ED5-3BAC-4CA8-A850-799A7EDAD516}" type="slidenum">
              <a:rPr lang="en-US">
                <a:solidFill>
                  <a:srgbClr val="FFFFFF"/>
                </a:solidFill>
              </a:rPr>
              <a:pPr eaLnBrk="0" fontAlgn="base" hangingPunct="0">
                <a:spcBef>
                  <a:spcPct val="0"/>
                </a:spcBef>
                <a:spcAft>
                  <a:spcPct val="0"/>
                </a:spcAft>
                <a:defRPr/>
              </a:pPr>
              <a:t>‹#›</a:t>
            </a:fld>
            <a:endParaRPr lang="en-US">
              <a:solidFill>
                <a:srgbClr val="FFFFFF"/>
              </a:solidFill>
            </a:endParaRPr>
          </a:p>
        </p:txBody>
      </p:sp>
      <p:sp>
        <p:nvSpPr>
          <p:cNvPr id="1030" name="Rectangle 10"/>
          <p:cNvSpPr>
            <a:spLocks noChangeArrowheads="1"/>
          </p:cNvSpPr>
          <p:nvPr userDrawn="1"/>
        </p:nvSpPr>
        <p:spPr bwMode="auto">
          <a:xfrm>
            <a:off x="7391400" y="0"/>
            <a:ext cx="1752600" cy="838200"/>
          </a:xfrm>
          <a:prstGeom prst="rect">
            <a:avLst/>
          </a:prstGeom>
          <a:solidFill>
            <a:srgbClr val="FFCC00"/>
          </a:solidFill>
          <a:ln w="9525">
            <a:noFill/>
            <a:miter lim="800000"/>
            <a:headEnd/>
            <a:tailEnd/>
          </a:ln>
        </p:spPr>
        <p:txBody>
          <a:bodyPr wrap="none" anchor="ctr"/>
          <a:lstStyle/>
          <a:p>
            <a:pPr algn="ctr" eaLnBrk="0" fontAlgn="base" hangingPunct="0">
              <a:spcBef>
                <a:spcPct val="0"/>
              </a:spcBef>
              <a:spcAft>
                <a:spcPct val="0"/>
              </a:spcAft>
              <a:defRPr/>
            </a:pPr>
            <a:endParaRPr lang="en-US" sz="3000">
              <a:solidFill>
                <a:srgbClr val="000000"/>
              </a:solidFill>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9" r:id="rId7"/>
    <p:sldLayoutId id="2147483926" r:id="rId8"/>
  </p:sldLayoutIdLst>
  <p:hf hdr="0" ftr="0" dt="0"/>
  <p:txStyles>
    <p:titleStyle>
      <a:lvl1pPr algn="l" rtl="0" eaLnBrk="0" fontAlgn="base" hangingPunct="0">
        <a:spcBef>
          <a:spcPct val="0"/>
        </a:spcBef>
        <a:spcAft>
          <a:spcPct val="0"/>
        </a:spcAft>
        <a:defRPr sz="2500" b="1">
          <a:solidFill>
            <a:srgbClr val="192F8F"/>
          </a:solidFill>
          <a:latin typeface="+mj-lt"/>
          <a:ea typeface="+mj-ea"/>
          <a:cs typeface="+mj-cs"/>
        </a:defRPr>
      </a:lvl1pPr>
      <a:lvl2pPr algn="l" rtl="0" eaLnBrk="0" fontAlgn="base" hangingPunct="0">
        <a:spcBef>
          <a:spcPct val="0"/>
        </a:spcBef>
        <a:spcAft>
          <a:spcPct val="0"/>
        </a:spcAft>
        <a:defRPr sz="2500" b="1">
          <a:solidFill>
            <a:srgbClr val="192F8F"/>
          </a:solidFill>
          <a:latin typeface="Arial" charset="0"/>
        </a:defRPr>
      </a:lvl2pPr>
      <a:lvl3pPr algn="l" rtl="0" eaLnBrk="0" fontAlgn="base" hangingPunct="0">
        <a:spcBef>
          <a:spcPct val="0"/>
        </a:spcBef>
        <a:spcAft>
          <a:spcPct val="0"/>
        </a:spcAft>
        <a:defRPr sz="2500" b="1">
          <a:solidFill>
            <a:srgbClr val="192F8F"/>
          </a:solidFill>
          <a:latin typeface="Arial" charset="0"/>
        </a:defRPr>
      </a:lvl3pPr>
      <a:lvl4pPr algn="l" rtl="0" eaLnBrk="0" fontAlgn="base" hangingPunct="0">
        <a:spcBef>
          <a:spcPct val="0"/>
        </a:spcBef>
        <a:spcAft>
          <a:spcPct val="0"/>
        </a:spcAft>
        <a:defRPr sz="2500" b="1">
          <a:solidFill>
            <a:srgbClr val="192F8F"/>
          </a:solidFill>
          <a:latin typeface="Arial" charset="0"/>
        </a:defRPr>
      </a:lvl4pPr>
      <a:lvl5pPr algn="l" rtl="0" eaLnBrk="0" fontAlgn="base" hangingPunct="0">
        <a:spcBef>
          <a:spcPct val="0"/>
        </a:spcBef>
        <a:spcAft>
          <a:spcPct val="0"/>
        </a:spcAft>
        <a:defRPr sz="2500" b="1">
          <a:solidFill>
            <a:srgbClr val="192F8F"/>
          </a:solidFill>
          <a:latin typeface="Arial" charset="0"/>
        </a:defRPr>
      </a:lvl5pPr>
      <a:lvl6pPr marL="457200" algn="l" rtl="0" eaLnBrk="0" fontAlgn="base" hangingPunct="0">
        <a:spcBef>
          <a:spcPct val="0"/>
        </a:spcBef>
        <a:spcAft>
          <a:spcPct val="0"/>
        </a:spcAft>
        <a:defRPr sz="2500" b="1">
          <a:solidFill>
            <a:srgbClr val="192F8F"/>
          </a:solidFill>
          <a:latin typeface="Arial" charset="0"/>
        </a:defRPr>
      </a:lvl6pPr>
      <a:lvl7pPr marL="914400" algn="l" rtl="0" eaLnBrk="0" fontAlgn="base" hangingPunct="0">
        <a:spcBef>
          <a:spcPct val="0"/>
        </a:spcBef>
        <a:spcAft>
          <a:spcPct val="0"/>
        </a:spcAft>
        <a:defRPr sz="2500" b="1">
          <a:solidFill>
            <a:srgbClr val="192F8F"/>
          </a:solidFill>
          <a:latin typeface="Arial" charset="0"/>
        </a:defRPr>
      </a:lvl7pPr>
      <a:lvl8pPr marL="1371600" algn="l" rtl="0" eaLnBrk="0" fontAlgn="base" hangingPunct="0">
        <a:spcBef>
          <a:spcPct val="0"/>
        </a:spcBef>
        <a:spcAft>
          <a:spcPct val="0"/>
        </a:spcAft>
        <a:defRPr sz="2500" b="1">
          <a:solidFill>
            <a:srgbClr val="192F8F"/>
          </a:solidFill>
          <a:latin typeface="Arial" charset="0"/>
        </a:defRPr>
      </a:lvl8pPr>
      <a:lvl9pPr marL="1828800" algn="l" rtl="0" eaLnBrk="0" fontAlgn="base" hangingPunct="0">
        <a:spcBef>
          <a:spcPct val="0"/>
        </a:spcBef>
        <a:spcAft>
          <a:spcPct val="0"/>
        </a:spcAft>
        <a:defRPr sz="2500" b="1">
          <a:solidFill>
            <a:srgbClr val="192F8F"/>
          </a:solidFill>
          <a:latin typeface="Arial" charset="0"/>
        </a:defRPr>
      </a:lvl9pPr>
    </p:titleStyle>
    <p:bodyStyle>
      <a:lvl1pPr marL="342900" indent="-342900" algn="l" rtl="0" eaLnBrk="0" fontAlgn="base" hangingPunct="0">
        <a:spcBef>
          <a:spcPct val="20000"/>
        </a:spcBef>
        <a:spcAft>
          <a:spcPct val="0"/>
        </a:spcAft>
        <a:defRPr sz="2000">
          <a:solidFill>
            <a:srgbClr val="990033"/>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eaLnBrk="0" fontAlgn="base" hangingPunct="0">
        <a:spcBef>
          <a:spcPct val="20000"/>
        </a:spcBef>
        <a:spcAft>
          <a:spcPct val="0"/>
        </a:spcAft>
        <a:defRPr>
          <a:solidFill>
            <a:schemeClr val="tx1"/>
          </a:solidFill>
          <a:latin typeface="+mn-lt"/>
        </a:defRPr>
      </a:lvl6pPr>
      <a:lvl7pPr marL="2971800" indent="-228600" algn="l" rtl="0" eaLnBrk="0" fontAlgn="base" hangingPunct="0">
        <a:spcBef>
          <a:spcPct val="20000"/>
        </a:spcBef>
        <a:spcAft>
          <a:spcPct val="0"/>
        </a:spcAft>
        <a:defRPr>
          <a:solidFill>
            <a:schemeClr val="tx1"/>
          </a:solidFill>
          <a:latin typeface="+mn-lt"/>
        </a:defRPr>
      </a:lvl7pPr>
      <a:lvl8pPr marL="3429000" indent="-228600" algn="l" rtl="0" eaLnBrk="0" fontAlgn="base" hangingPunct="0">
        <a:spcBef>
          <a:spcPct val="20000"/>
        </a:spcBef>
        <a:spcAft>
          <a:spcPct val="0"/>
        </a:spcAft>
        <a:defRPr>
          <a:solidFill>
            <a:schemeClr val="tx1"/>
          </a:solidFill>
          <a:latin typeface="+mn-lt"/>
        </a:defRPr>
      </a:lvl8pPr>
      <a:lvl9pPr marL="3886200" indent="-228600" algn="l" rtl="0" eaLnBrk="0" fontAlgn="base" hangingPunct="0">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0" cstate="print"/>
          <a:srcRect/>
          <a:stretch>
            <a:fillRect/>
          </a:stretch>
        </p:blipFill>
        <p:spPr bwMode="auto">
          <a:xfrm>
            <a:off x="0"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381000" y="9144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81000" y="17526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3" name="Rectangle 9"/>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90000"/>
              </a:lnSpc>
              <a:spcBef>
                <a:spcPct val="20000"/>
              </a:spcBef>
              <a:buClr>
                <a:schemeClr val="tx1"/>
              </a:buClr>
              <a:buSzPct val="100000"/>
              <a:buFont typeface="Wingdings" pitchFamily="2" charset="2"/>
              <a:buNone/>
              <a:defRPr sz="2000">
                <a:solidFill>
                  <a:schemeClr val="bg1"/>
                </a:solidFill>
                <a:latin typeface="Times New Roman" pitchFamily="18" charset="0"/>
              </a:defRPr>
            </a:lvl1pPr>
          </a:lstStyle>
          <a:p>
            <a:pPr fontAlgn="base">
              <a:spcAft>
                <a:spcPct val="0"/>
              </a:spcAft>
              <a:buClr>
                <a:srgbClr val="000000"/>
              </a:buClr>
              <a:defRPr/>
            </a:pPr>
            <a:r>
              <a:rPr lang="en-US" b="1" dirty="0">
                <a:solidFill>
                  <a:srgbClr val="FFFFFF"/>
                </a:solidFill>
              </a:rPr>
              <a:t>1</a:t>
            </a:r>
            <a:r>
              <a:rPr lang="en-US" b="1" dirty="0" smtClean="0">
                <a:solidFill>
                  <a:srgbClr val="FFFFFF"/>
                </a:solidFill>
              </a:rPr>
              <a:t>-</a:t>
            </a:r>
            <a:fld id="{2D50A108-42E8-42CD-9155-79F6AC45E7D0}" type="slidenum">
              <a:rPr lang="en-US" b="1" smtClean="0">
                <a:solidFill>
                  <a:srgbClr val="FFFFFF"/>
                </a:solidFill>
              </a:rPr>
              <a:pPr fontAlgn="base">
                <a:spcAft>
                  <a:spcPct val="0"/>
                </a:spcAft>
                <a:buClr>
                  <a:srgbClr val="000000"/>
                </a:buClr>
                <a:defRPr/>
              </a:pPr>
              <a:t>‹#›</a:t>
            </a:fld>
            <a:endParaRPr lang="en-US" b="1" dirty="0">
              <a:solidFill>
                <a:srgbClr val="FFFFFF"/>
              </a:solidFill>
            </a:endParaRPr>
          </a:p>
        </p:txBody>
      </p:sp>
      <p:sp>
        <p:nvSpPr>
          <p:cNvPr id="1030" name="Rectangle 10"/>
          <p:cNvSpPr>
            <a:spLocks noChangeArrowheads="1"/>
          </p:cNvSpPr>
          <p:nvPr userDrawn="1"/>
        </p:nvSpPr>
        <p:spPr bwMode="auto">
          <a:xfrm>
            <a:off x="7391400" y="0"/>
            <a:ext cx="1752600" cy="838200"/>
          </a:xfrm>
          <a:prstGeom prst="rect">
            <a:avLst/>
          </a:prstGeom>
          <a:solidFill>
            <a:srgbClr val="FFCC00"/>
          </a:solidFill>
          <a:ln w="9525">
            <a:noFill/>
            <a:miter lim="800000"/>
            <a:headEnd/>
            <a:tailEnd/>
          </a:ln>
        </p:spPr>
        <p:txBody>
          <a:bodyPr wrap="none" anchor="ctr"/>
          <a:lstStyle/>
          <a:p>
            <a:pPr eaLnBrk="0" fontAlgn="base" hangingPunct="0">
              <a:lnSpc>
                <a:spcPct val="90000"/>
              </a:lnSpc>
              <a:spcBef>
                <a:spcPct val="20000"/>
              </a:spcBef>
              <a:spcAft>
                <a:spcPct val="0"/>
              </a:spcAft>
              <a:buClr>
                <a:srgbClr val="000000"/>
              </a:buClr>
              <a:buSzPct val="100000"/>
              <a:buFont typeface="Wingdings" pitchFamily="2" charset="2"/>
              <a:buNone/>
            </a:pPr>
            <a:endParaRPr lang="en-US" sz="32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30" r:id="rId6"/>
    <p:sldLayoutId id="2147483831" r:id="rId7"/>
    <p:sldLayoutId id="2147483832" r:id="rId8"/>
  </p:sldLayoutIdLst>
  <p:hf hdr="0" ftr="0" dt="0"/>
  <p:txStyles>
    <p:titleStyle>
      <a:lvl1pPr algn="l" rtl="0" eaLnBrk="0" fontAlgn="base" hangingPunct="0">
        <a:spcBef>
          <a:spcPct val="0"/>
        </a:spcBef>
        <a:spcAft>
          <a:spcPct val="0"/>
        </a:spcAft>
        <a:defRPr sz="2500" b="1">
          <a:solidFill>
            <a:srgbClr val="192F8F"/>
          </a:solidFill>
          <a:latin typeface="+mj-lt"/>
          <a:ea typeface="+mj-ea"/>
          <a:cs typeface="+mj-cs"/>
        </a:defRPr>
      </a:lvl1pPr>
      <a:lvl2pPr algn="l" rtl="0" eaLnBrk="0" fontAlgn="base" hangingPunct="0">
        <a:spcBef>
          <a:spcPct val="0"/>
        </a:spcBef>
        <a:spcAft>
          <a:spcPct val="0"/>
        </a:spcAft>
        <a:defRPr sz="2500" b="1">
          <a:solidFill>
            <a:srgbClr val="192F8F"/>
          </a:solidFill>
          <a:latin typeface="Arial" charset="0"/>
        </a:defRPr>
      </a:lvl2pPr>
      <a:lvl3pPr algn="l" rtl="0" eaLnBrk="0" fontAlgn="base" hangingPunct="0">
        <a:spcBef>
          <a:spcPct val="0"/>
        </a:spcBef>
        <a:spcAft>
          <a:spcPct val="0"/>
        </a:spcAft>
        <a:defRPr sz="2500" b="1">
          <a:solidFill>
            <a:srgbClr val="192F8F"/>
          </a:solidFill>
          <a:latin typeface="Arial" charset="0"/>
        </a:defRPr>
      </a:lvl3pPr>
      <a:lvl4pPr algn="l" rtl="0" eaLnBrk="0" fontAlgn="base" hangingPunct="0">
        <a:spcBef>
          <a:spcPct val="0"/>
        </a:spcBef>
        <a:spcAft>
          <a:spcPct val="0"/>
        </a:spcAft>
        <a:defRPr sz="2500" b="1">
          <a:solidFill>
            <a:srgbClr val="192F8F"/>
          </a:solidFill>
          <a:latin typeface="Arial" charset="0"/>
        </a:defRPr>
      </a:lvl4pPr>
      <a:lvl5pPr algn="l" rtl="0" eaLnBrk="0" fontAlgn="base" hangingPunct="0">
        <a:spcBef>
          <a:spcPct val="0"/>
        </a:spcBef>
        <a:spcAft>
          <a:spcPct val="0"/>
        </a:spcAft>
        <a:defRPr sz="2500" b="1">
          <a:solidFill>
            <a:srgbClr val="192F8F"/>
          </a:solidFill>
          <a:latin typeface="Arial" charset="0"/>
        </a:defRPr>
      </a:lvl5pPr>
      <a:lvl6pPr marL="457200" algn="l" rtl="0" eaLnBrk="0" fontAlgn="base" hangingPunct="0">
        <a:spcBef>
          <a:spcPct val="0"/>
        </a:spcBef>
        <a:spcAft>
          <a:spcPct val="0"/>
        </a:spcAft>
        <a:defRPr sz="2500" b="1">
          <a:solidFill>
            <a:srgbClr val="192F8F"/>
          </a:solidFill>
          <a:latin typeface="Arial" charset="0"/>
        </a:defRPr>
      </a:lvl6pPr>
      <a:lvl7pPr marL="914400" algn="l" rtl="0" eaLnBrk="0" fontAlgn="base" hangingPunct="0">
        <a:spcBef>
          <a:spcPct val="0"/>
        </a:spcBef>
        <a:spcAft>
          <a:spcPct val="0"/>
        </a:spcAft>
        <a:defRPr sz="2500" b="1">
          <a:solidFill>
            <a:srgbClr val="192F8F"/>
          </a:solidFill>
          <a:latin typeface="Arial" charset="0"/>
        </a:defRPr>
      </a:lvl7pPr>
      <a:lvl8pPr marL="1371600" algn="l" rtl="0" eaLnBrk="0" fontAlgn="base" hangingPunct="0">
        <a:spcBef>
          <a:spcPct val="0"/>
        </a:spcBef>
        <a:spcAft>
          <a:spcPct val="0"/>
        </a:spcAft>
        <a:defRPr sz="2500" b="1">
          <a:solidFill>
            <a:srgbClr val="192F8F"/>
          </a:solidFill>
          <a:latin typeface="Arial" charset="0"/>
        </a:defRPr>
      </a:lvl8pPr>
      <a:lvl9pPr marL="1828800" algn="l" rtl="0" eaLnBrk="0" fontAlgn="base" hangingPunct="0">
        <a:spcBef>
          <a:spcPct val="0"/>
        </a:spcBef>
        <a:spcAft>
          <a:spcPct val="0"/>
        </a:spcAft>
        <a:defRPr sz="2500" b="1">
          <a:solidFill>
            <a:srgbClr val="192F8F"/>
          </a:solidFill>
          <a:latin typeface="Arial" charset="0"/>
        </a:defRPr>
      </a:lvl9pPr>
    </p:titleStyle>
    <p:bodyStyle>
      <a:lvl1pPr marL="342900" indent="-342900" algn="l" rtl="0" eaLnBrk="0" fontAlgn="base" hangingPunct="0">
        <a:spcBef>
          <a:spcPct val="20000"/>
        </a:spcBef>
        <a:spcAft>
          <a:spcPct val="0"/>
        </a:spcAft>
        <a:defRPr sz="2000">
          <a:solidFill>
            <a:srgbClr val="990033"/>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eaLnBrk="0" fontAlgn="base" hangingPunct="0">
        <a:spcBef>
          <a:spcPct val="20000"/>
        </a:spcBef>
        <a:spcAft>
          <a:spcPct val="0"/>
        </a:spcAft>
        <a:defRPr>
          <a:solidFill>
            <a:schemeClr val="tx1"/>
          </a:solidFill>
          <a:latin typeface="+mn-lt"/>
        </a:defRPr>
      </a:lvl6pPr>
      <a:lvl7pPr marL="2971800" indent="-228600" algn="l" rtl="0" eaLnBrk="0" fontAlgn="base" hangingPunct="0">
        <a:spcBef>
          <a:spcPct val="20000"/>
        </a:spcBef>
        <a:spcAft>
          <a:spcPct val="0"/>
        </a:spcAft>
        <a:defRPr>
          <a:solidFill>
            <a:schemeClr val="tx1"/>
          </a:solidFill>
          <a:latin typeface="+mn-lt"/>
        </a:defRPr>
      </a:lvl7pPr>
      <a:lvl8pPr marL="3429000" indent="-228600" algn="l" rtl="0" eaLnBrk="0" fontAlgn="base" hangingPunct="0">
        <a:spcBef>
          <a:spcPct val="20000"/>
        </a:spcBef>
        <a:spcAft>
          <a:spcPct val="0"/>
        </a:spcAft>
        <a:defRPr>
          <a:solidFill>
            <a:schemeClr val="tx1"/>
          </a:solidFill>
          <a:latin typeface="+mn-lt"/>
        </a:defRPr>
      </a:lvl8pPr>
      <a:lvl9pPr marL="3886200" indent="-228600" algn="l" rtl="0" eaLnBrk="0" fontAlgn="base" hangingPunct="0">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0" cstate="print"/>
          <a:srcRect/>
          <a:stretch>
            <a:fillRect/>
          </a:stretch>
        </p:blipFill>
        <p:spPr bwMode="auto">
          <a:xfrm>
            <a:off x="0"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381000" y="9144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81000" y="17526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3" name="Rectangle 9"/>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90000"/>
              </a:lnSpc>
              <a:spcBef>
                <a:spcPct val="20000"/>
              </a:spcBef>
              <a:buClr>
                <a:schemeClr val="tx1"/>
              </a:buClr>
              <a:buSzPct val="100000"/>
              <a:buFont typeface="Wingdings" pitchFamily="2" charset="2"/>
              <a:buNone/>
              <a:defRPr sz="2000">
                <a:solidFill>
                  <a:schemeClr val="bg1"/>
                </a:solidFill>
                <a:latin typeface="Times New Roman" pitchFamily="18" charset="0"/>
              </a:defRPr>
            </a:lvl1pPr>
          </a:lstStyle>
          <a:p>
            <a:pPr fontAlgn="base">
              <a:spcAft>
                <a:spcPct val="0"/>
              </a:spcAft>
              <a:buClr>
                <a:srgbClr val="000000"/>
              </a:buClr>
              <a:defRPr/>
            </a:pPr>
            <a:r>
              <a:rPr lang="en-US" b="1" dirty="0">
                <a:solidFill>
                  <a:srgbClr val="FFFFFF"/>
                </a:solidFill>
              </a:rPr>
              <a:t>1</a:t>
            </a:r>
            <a:r>
              <a:rPr lang="en-US" b="1" dirty="0" smtClean="0">
                <a:solidFill>
                  <a:srgbClr val="FFFFFF"/>
                </a:solidFill>
              </a:rPr>
              <a:t>-</a:t>
            </a:r>
            <a:fld id="{A5A31879-81BE-442E-8942-688136A0C0DB}" type="slidenum">
              <a:rPr lang="en-US" b="1" smtClean="0">
                <a:solidFill>
                  <a:srgbClr val="FFFFFF"/>
                </a:solidFill>
              </a:rPr>
              <a:pPr fontAlgn="base">
                <a:spcAft>
                  <a:spcPct val="0"/>
                </a:spcAft>
                <a:buClr>
                  <a:srgbClr val="000000"/>
                </a:buClr>
                <a:defRPr/>
              </a:pPr>
              <a:t>‹#›</a:t>
            </a:fld>
            <a:endParaRPr lang="en-US" b="1" dirty="0">
              <a:solidFill>
                <a:srgbClr val="FFFFFF"/>
              </a:solidFill>
            </a:endParaRPr>
          </a:p>
        </p:txBody>
      </p:sp>
      <p:sp>
        <p:nvSpPr>
          <p:cNvPr id="1030" name="Rectangle 10"/>
          <p:cNvSpPr>
            <a:spLocks noChangeArrowheads="1"/>
          </p:cNvSpPr>
          <p:nvPr userDrawn="1"/>
        </p:nvSpPr>
        <p:spPr bwMode="auto">
          <a:xfrm>
            <a:off x="7391400" y="0"/>
            <a:ext cx="1752600" cy="838200"/>
          </a:xfrm>
          <a:prstGeom prst="rect">
            <a:avLst/>
          </a:prstGeom>
          <a:solidFill>
            <a:srgbClr val="FFCC00"/>
          </a:solidFill>
          <a:ln w="9525">
            <a:noFill/>
            <a:miter lim="800000"/>
            <a:headEnd/>
            <a:tailEnd/>
          </a:ln>
        </p:spPr>
        <p:txBody>
          <a:bodyPr wrap="none" anchor="ctr"/>
          <a:lstStyle/>
          <a:p>
            <a:pPr eaLnBrk="0" fontAlgn="base" hangingPunct="0">
              <a:lnSpc>
                <a:spcPct val="90000"/>
              </a:lnSpc>
              <a:spcBef>
                <a:spcPct val="20000"/>
              </a:spcBef>
              <a:spcAft>
                <a:spcPct val="0"/>
              </a:spcAft>
              <a:buClr>
                <a:srgbClr val="000000"/>
              </a:buClr>
              <a:buSzPct val="100000"/>
              <a:buFont typeface="Wingdings" pitchFamily="2" charset="2"/>
              <a:buNone/>
            </a:pPr>
            <a:endParaRPr lang="en-US" sz="32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60" r:id="rId6"/>
    <p:sldLayoutId id="2147483861" r:id="rId7"/>
    <p:sldLayoutId id="2147483862" r:id="rId8"/>
  </p:sldLayoutIdLst>
  <p:hf hdr="0" ftr="0" dt="0"/>
  <p:txStyles>
    <p:titleStyle>
      <a:lvl1pPr algn="l" rtl="0" eaLnBrk="0" fontAlgn="base" hangingPunct="0">
        <a:spcBef>
          <a:spcPct val="0"/>
        </a:spcBef>
        <a:spcAft>
          <a:spcPct val="0"/>
        </a:spcAft>
        <a:defRPr sz="2500" b="1">
          <a:solidFill>
            <a:srgbClr val="192F8F"/>
          </a:solidFill>
          <a:latin typeface="+mj-lt"/>
          <a:ea typeface="+mj-ea"/>
          <a:cs typeface="+mj-cs"/>
        </a:defRPr>
      </a:lvl1pPr>
      <a:lvl2pPr algn="l" rtl="0" eaLnBrk="0" fontAlgn="base" hangingPunct="0">
        <a:spcBef>
          <a:spcPct val="0"/>
        </a:spcBef>
        <a:spcAft>
          <a:spcPct val="0"/>
        </a:spcAft>
        <a:defRPr sz="2500" b="1">
          <a:solidFill>
            <a:srgbClr val="192F8F"/>
          </a:solidFill>
          <a:latin typeface="Arial" charset="0"/>
        </a:defRPr>
      </a:lvl2pPr>
      <a:lvl3pPr algn="l" rtl="0" eaLnBrk="0" fontAlgn="base" hangingPunct="0">
        <a:spcBef>
          <a:spcPct val="0"/>
        </a:spcBef>
        <a:spcAft>
          <a:spcPct val="0"/>
        </a:spcAft>
        <a:defRPr sz="2500" b="1">
          <a:solidFill>
            <a:srgbClr val="192F8F"/>
          </a:solidFill>
          <a:latin typeface="Arial" charset="0"/>
        </a:defRPr>
      </a:lvl3pPr>
      <a:lvl4pPr algn="l" rtl="0" eaLnBrk="0" fontAlgn="base" hangingPunct="0">
        <a:spcBef>
          <a:spcPct val="0"/>
        </a:spcBef>
        <a:spcAft>
          <a:spcPct val="0"/>
        </a:spcAft>
        <a:defRPr sz="2500" b="1">
          <a:solidFill>
            <a:srgbClr val="192F8F"/>
          </a:solidFill>
          <a:latin typeface="Arial" charset="0"/>
        </a:defRPr>
      </a:lvl4pPr>
      <a:lvl5pPr algn="l" rtl="0" eaLnBrk="0" fontAlgn="base" hangingPunct="0">
        <a:spcBef>
          <a:spcPct val="0"/>
        </a:spcBef>
        <a:spcAft>
          <a:spcPct val="0"/>
        </a:spcAft>
        <a:defRPr sz="2500" b="1">
          <a:solidFill>
            <a:srgbClr val="192F8F"/>
          </a:solidFill>
          <a:latin typeface="Arial" charset="0"/>
        </a:defRPr>
      </a:lvl5pPr>
      <a:lvl6pPr marL="457200" algn="l" rtl="0" eaLnBrk="0" fontAlgn="base" hangingPunct="0">
        <a:spcBef>
          <a:spcPct val="0"/>
        </a:spcBef>
        <a:spcAft>
          <a:spcPct val="0"/>
        </a:spcAft>
        <a:defRPr sz="2500" b="1">
          <a:solidFill>
            <a:srgbClr val="192F8F"/>
          </a:solidFill>
          <a:latin typeface="Arial" charset="0"/>
        </a:defRPr>
      </a:lvl6pPr>
      <a:lvl7pPr marL="914400" algn="l" rtl="0" eaLnBrk="0" fontAlgn="base" hangingPunct="0">
        <a:spcBef>
          <a:spcPct val="0"/>
        </a:spcBef>
        <a:spcAft>
          <a:spcPct val="0"/>
        </a:spcAft>
        <a:defRPr sz="2500" b="1">
          <a:solidFill>
            <a:srgbClr val="192F8F"/>
          </a:solidFill>
          <a:latin typeface="Arial" charset="0"/>
        </a:defRPr>
      </a:lvl7pPr>
      <a:lvl8pPr marL="1371600" algn="l" rtl="0" eaLnBrk="0" fontAlgn="base" hangingPunct="0">
        <a:spcBef>
          <a:spcPct val="0"/>
        </a:spcBef>
        <a:spcAft>
          <a:spcPct val="0"/>
        </a:spcAft>
        <a:defRPr sz="2500" b="1">
          <a:solidFill>
            <a:srgbClr val="192F8F"/>
          </a:solidFill>
          <a:latin typeface="Arial" charset="0"/>
        </a:defRPr>
      </a:lvl8pPr>
      <a:lvl9pPr marL="1828800" algn="l" rtl="0" eaLnBrk="0" fontAlgn="base" hangingPunct="0">
        <a:spcBef>
          <a:spcPct val="0"/>
        </a:spcBef>
        <a:spcAft>
          <a:spcPct val="0"/>
        </a:spcAft>
        <a:defRPr sz="2500" b="1">
          <a:solidFill>
            <a:srgbClr val="192F8F"/>
          </a:solidFill>
          <a:latin typeface="Arial" charset="0"/>
        </a:defRPr>
      </a:lvl9pPr>
    </p:titleStyle>
    <p:bodyStyle>
      <a:lvl1pPr marL="342900" indent="-342900" algn="l" rtl="0" eaLnBrk="0" fontAlgn="base" hangingPunct="0">
        <a:spcBef>
          <a:spcPct val="20000"/>
        </a:spcBef>
        <a:spcAft>
          <a:spcPct val="0"/>
        </a:spcAft>
        <a:defRPr sz="2000">
          <a:solidFill>
            <a:srgbClr val="990033"/>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eaLnBrk="0" fontAlgn="base" hangingPunct="0">
        <a:spcBef>
          <a:spcPct val="20000"/>
        </a:spcBef>
        <a:spcAft>
          <a:spcPct val="0"/>
        </a:spcAft>
        <a:defRPr>
          <a:solidFill>
            <a:schemeClr val="tx1"/>
          </a:solidFill>
          <a:latin typeface="+mn-lt"/>
        </a:defRPr>
      </a:lvl6pPr>
      <a:lvl7pPr marL="2971800" indent="-228600" algn="l" rtl="0" eaLnBrk="0" fontAlgn="base" hangingPunct="0">
        <a:spcBef>
          <a:spcPct val="20000"/>
        </a:spcBef>
        <a:spcAft>
          <a:spcPct val="0"/>
        </a:spcAft>
        <a:defRPr>
          <a:solidFill>
            <a:schemeClr val="tx1"/>
          </a:solidFill>
          <a:latin typeface="+mn-lt"/>
        </a:defRPr>
      </a:lvl7pPr>
      <a:lvl8pPr marL="3429000" indent="-228600" algn="l" rtl="0" eaLnBrk="0" fontAlgn="base" hangingPunct="0">
        <a:spcBef>
          <a:spcPct val="20000"/>
        </a:spcBef>
        <a:spcAft>
          <a:spcPct val="0"/>
        </a:spcAft>
        <a:defRPr>
          <a:solidFill>
            <a:schemeClr val="tx1"/>
          </a:solidFill>
          <a:latin typeface="+mn-lt"/>
        </a:defRPr>
      </a:lvl8pPr>
      <a:lvl9pPr marL="3886200" indent="-228600" algn="l" rtl="0" eaLnBrk="0" fontAlgn="base" hangingPunct="0">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1" cstate="print"/>
          <a:srcRect/>
          <a:stretch>
            <a:fillRect/>
          </a:stretch>
        </p:blipFill>
        <p:spPr bwMode="auto">
          <a:xfrm>
            <a:off x="0"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381000" y="9144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81000" y="17526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3" name="Rectangle 9"/>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90000"/>
              </a:lnSpc>
              <a:spcBef>
                <a:spcPct val="20000"/>
              </a:spcBef>
              <a:buClr>
                <a:schemeClr val="tx1"/>
              </a:buClr>
              <a:buSzPct val="100000"/>
              <a:buFont typeface="Wingdings" pitchFamily="2" charset="2"/>
              <a:buNone/>
              <a:defRPr sz="2000">
                <a:solidFill>
                  <a:schemeClr val="bg1"/>
                </a:solidFill>
                <a:latin typeface="Times New Roman" pitchFamily="18" charset="0"/>
              </a:defRPr>
            </a:lvl1pPr>
          </a:lstStyle>
          <a:p>
            <a:pPr fontAlgn="base">
              <a:spcAft>
                <a:spcPct val="0"/>
              </a:spcAft>
              <a:buClr>
                <a:srgbClr val="000000"/>
              </a:buClr>
              <a:defRPr/>
            </a:pPr>
            <a:r>
              <a:rPr lang="en-US" b="1" dirty="0">
                <a:solidFill>
                  <a:srgbClr val="FFFFFF"/>
                </a:solidFill>
              </a:rPr>
              <a:t>1</a:t>
            </a:r>
            <a:r>
              <a:rPr lang="en-US" b="1" dirty="0" smtClean="0">
                <a:solidFill>
                  <a:srgbClr val="FFFFFF"/>
                </a:solidFill>
              </a:rPr>
              <a:t>-</a:t>
            </a:r>
            <a:fld id="{A5A31879-81BE-442E-8942-688136A0C0DB}" type="slidenum">
              <a:rPr lang="en-US" b="1" smtClean="0">
                <a:solidFill>
                  <a:srgbClr val="FFFFFF"/>
                </a:solidFill>
              </a:rPr>
              <a:pPr fontAlgn="base">
                <a:spcAft>
                  <a:spcPct val="0"/>
                </a:spcAft>
                <a:buClr>
                  <a:srgbClr val="000000"/>
                </a:buClr>
                <a:defRPr/>
              </a:pPr>
              <a:t>‹#›</a:t>
            </a:fld>
            <a:endParaRPr lang="en-US" b="1" dirty="0">
              <a:solidFill>
                <a:srgbClr val="FFFFFF"/>
              </a:solidFill>
            </a:endParaRPr>
          </a:p>
        </p:txBody>
      </p:sp>
      <p:sp>
        <p:nvSpPr>
          <p:cNvPr id="1030" name="Rectangle 10"/>
          <p:cNvSpPr>
            <a:spLocks noChangeArrowheads="1"/>
          </p:cNvSpPr>
          <p:nvPr userDrawn="1"/>
        </p:nvSpPr>
        <p:spPr bwMode="auto">
          <a:xfrm>
            <a:off x="7391400" y="0"/>
            <a:ext cx="1752600" cy="838200"/>
          </a:xfrm>
          <a:prstGeom prst="rect">
            <a:avLst/>
          </a:prstGeom>
          <a:solidFill>
            <a:srgbClr val="FFCC00"/>
          </a:solidFill>
          <a:ln w="9525">
            <a:noFill/>
            <a:miter lim="800000"/>
            <a:headEnd/>
            <a:tailEnd/>
          </a:ln>
        </p:spPr>
        <p:txBody>
          <a:bodyPr wrap="none" anchor="ctr"/>
          <a:lstStyle/>
          <a:p>
            <a:pPr eaLnBrk="0" fontAlgn="base" hangingPunct="0">
              <a:lnSpc>
                <a:spcPct val="90000"/>
              </a:lnSpc>
              <a:spcBef>
                <a:spcPct val="20000"/>
              </a:spcBef>
              <a:spcAft>
                <a:spcPct val="0"/>
              </a:spcAft>
              <a:buClr>
                <a:srgbClr val="000000"/>
              </a:buClr>
              <a:buSzPct val="100000"/>
              <a:buFont typeface="Wingdings" pitchFamily="2" charset="2"/>
              <a:buNone/>
            </a:pPr>
            <a:endParaRPr lang="en-US" sz="32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Lst>
  <p:hf hdr="0" ftr="0" dt="0"/>
  <p:txStyles>
    <p:titleStyle>
      <a:lvl1pPr algn="l" rtl="0" eaLnBrk="0" fontAlgn="base" hangingPunct="0">
        <a:spcBef>
          <a:spcPct val="0"/>
        </a:spcBef>
        <a:spcAft>
          <a:spcPct val="0"/>
        </a:spcAft>
        <a:defRPr sz="2500" b="1">
          <a:solidFill>
            <a:srgbClr val="192F8F"/>
          </a:solidFill>
          <a:latin typeface="+mj-lt"/>
          <a:ea typeface="+mj-ea"/>
          <a:cs typeface="+mj-cs"/>
        </a:defRPr>
      </a:lvl1pPr>
      <a:lvl2pPr algn="l" rtl="0" eaLnBrk="0" fontAlgn="base" hangingPunct="0">
        <a:spcBef>
          <a:spcPct val="0"/>
        </a:spcBef>
        <a:spcAft>
          <a:spcPct val="0"/>
        </a:spcAft>
        <a:defRPr sz="2500" b="1">
          <a:solidFill>
            <a:srgbClr val="192F8F"/>
          </a:solidFill>
          <a:latin typeface="Arial" charset="0"/>
        </a:defRPr>
      </a:lvl2pPr>
      <a:lvl3pPr algn="l" rtl="0" eaLnBrk="0" fontAlgn="base" hangingPunct="0">
        <a:spcBef>
          <a:spcPct val="0"/>
        </a:spcBef>
        <a:spcAft>
          <a:spcPct val="0"/>
        </a:spcAft>
        <a:defRPr sz="2500" b="1">
          <a:solidFill>
            <a:srgbClr val="192F8F"/>
          </a:solidFill>
          <a:latin typeface="Arial" charset="0"/>
        </a:defRPr>
      </a:lvl3pPr>
      <a:lvl4pPr algn="l" rtl="0" eaLnBrk="0" fontAlgn="base" hangingPunct="0">
        <a:spcBef>
          <a:spcPct val="0"/>
        </a:spcBef>
        <a:spcAft>
          <a:spcPct val="0"/>
        </a:spcAft>
        <a:defRPr sz="2500" b="1">
          <a:solidFill>
            <a:srgbClr val="192F8F"/>
          </a:solidFill>
          <a:latin typeface="Arial" charset="0"/>
        </a:defRPr>
      </a:lvl4pPr>
      <a:lvl5pPr algn="l" rtl="0" eaLnBrk="0" fontAlgn="base" hangingPunct="0">
        <a:spcBef>
          <a:spcPct val="0"/>
        </a:spcBef>
        <a:spcAft>
          <a:spcPct val="0"/>
        </a:spcAft>
        <a:defRPr sz="2500" b="1">
          <a:solidFill>
            <a:srgbClr val="192F8F"/>
          </a:solidFill>
          <a:latin typeface="Arial" charset="0"/>
        </a:defRPr>
      </a:lvl5pPr>
      <a:lvl6pPr marL="457200" algn="l" rtl="0" eaLnBrk="0" fontAlgn="base" hangingPunct="0">
        <a:spcBef>
          <a:spcPct val="0"/>
        </a:spcBef>
        <a:spcAft>
          <a:spcPct val="0"/>
        </a:spcAft>
        <a:defRPr sz="2500" b="1">
          <a:solidFill>
            <a:srgbClr val="192F8F"/>
          </a:solidFill>
          <a:latin typeface="Arial" charset="0"/>
        </a:defRPr>
      </a:lvl6pPr>
      <a:lvl7pPr marL="914400" algn="l" rtl="0" eaLnBrk="0" fontAlgn="base" hangingPunct="0">
        <a:spcBef>
          <a:spcPct val="0"/>
        </a:spcBef>
        <a:spcAft>
          <a:spcPct val="0"/>
        </a:spcAft>
        <a:defRPr sz="2500" b="1">
          <a:solidFill>
            <a:srgbClr val="192F8F"/>
          </a:solidFill>
          <a:latin typeface="Arial" charset="0"/>
        </a:defRPr>
      </a:lvl7pPr>
      <a:lvl8pPr marL="1371600" algn="l" rtl="0" eaLnBrk="0" fontAlgn="base" hangingPunct="0">
        <a:spcBef>
          <a:spcPct val="0"/>
        </a:spcBef>
        <a:spcAft>
          <a:spcPct val="0"/>
        </a:spcAft>
        <a:defRPr sz="2500" b="1">
          <a:solidFill>
            <a:srgbClr val="192F8F"/>
          </a:solidFill>
          <a:latin typeface="Arial" charset="0"/>
        </a:defRPr>
      </a:lvl8pPr>
      <a:lvl9pPr marL="1828800" algn="l" rtl="0" eaLnBrk="0" fontAlgn="base" hangingPunct="0">
        <a:spcBef>
          <a:spcPct val="0"/>
        </a:spcBef>
        <a:spcAft>
          <a:spcPct val="0"/>
        </a:spcAft>
        <a:defRPr sz="2500" b="1">
          <a:solidFill>
            <a:srgbClr val="192F8F"/>
          </a:solidFill>
          <a:latin typeface="Arial" charset="0"/>
        </a:defRPr>
      </a:lvl9pPr>
    </p:titleStyle>
    <p:bodyStyle>
      <a:lvl1pPr marL="342900" indent="-342900" algn="l" rtl="0" eaLnBrk="0" fontAlgn="base" hangingPunct="0">
        <a:spcBef>
          <a:spcPct val="20000"/>
        </a:spcBef>
        <a:spcAft>
          <a:spcPct val="0"/>
        </a:spcAft>
        <a:defRPr sz="2000">
          <a:solidFill>
            <a:srgbClr val="990033"/>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eaLnBrk="0" fontAlgn="base" hangingPunct="0">
        <a:spcBef>
          <a:spcPct val="20000"/>
        </a:spcBef>
        <a:spcAft>
          <a:spcPct val="0"/>
        </a:spcAft>
        <a:defRPr>
          <a:solidFill>
            <a:schemeClr val="tx1"/>
          </a:solidFill>
          <a:latin typeface="+mn-lt"/>
        </a:defRPr>
      </a:lvl6pPr>
      <a:lvl7pPr marL="2971800" indent="-228600" algn="l" rtl="0" eaLnBrk="0" fontAlgn="base" hangingPunct="0">
        <a:spcBef>
          <a:spcPct val="20000"/>
        </a:spcBef>
        <a:spcAft>
          <a:spcPct val="0"/>
        </a:spcAft>
        <a:defRPr>
          <a:solidFill>
            <a:schemeClr val="tx1"/>
          </a:solidFill>
          <a:latin typeface="+mn-lt"/>
        </a:defRPr>
      </a:lvl7pPr>
      <a:lvl8pPr marL="3429000" indent="-228600" algn="l" rtl="0" eaLnBrk="0" fontAlgn="base" hangingPunct="0">
        <a:spcBef>
          <a:spcPct val="20000"/>
        </a:spcBef>
        <a:spcAft>
          <a:spcPct val="0"/>
        </a:spcAft>
        <a:defRPr>
          <a:solidFill>
            <a:schemeClr val="tx1"/>
          </a:solidFill>
          <a:latin typeface="+mn-lt"/>
        </a:defRPr>
      </a:lvl8pPr>
      <a:lvl9pPr marL="3886200" indent="-228600" algn="l" rtl="0" eaLnBrk="0" fontAlgn="base" hangingPunct="0">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7"/>
          <p:cNvPicPr>
            <a:picLocks noChangeAspect="1" noChangeArrowheads="1"/>
          </p:cNvPicPr>
          <p:nvPr userDrawn="1"/>
        </p:nvPicPr>
        <p:blipFill>
          <a:blip r:embed="rId11" cstate="print"/>
          <a:srcRect/>
          <a:stretch>
            <a:fillRect/>
          </a:stretch>
        </p:blipFill>
        <p:spPr bwMode="auto">
          <a:xfrm>
            <a:off x="0" y="0"/>
            <a:ext cx="9145588" cy="6859588"/>
          </a:xfrm>
          <a:prstGeom prst="rect">
            <a:avLst/>
          </a:prstGeom>
          <a:noFill/>
          <a:ln w="9525">
            <a:noFill/>
            <a:miter lim="800000"/>
            <a:headEnd/>
            <a:tailEnd/>
          </a:ln>
        </p:spPr>
      </p:pic>
      <p:sp>
        <p:nvSpPr>
          <p:cNvPr id="5123" name="Rectangle 2"/>
          <p:cNvSpPr>
            <a:spLocks noGrp="1" noChangeArrowheads="1"/>
          </p:cNvSpPr>
          <p:nvPr>
            <p:ph type="title"/>
          </p:nvPr>
        </p:nvSpPr>
        <p:spPr bwMode="auto">
          <a:xfrm>
            <a:off x="381000" y="9144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3"/>
          <p:cNvSpPr>
            <a:spLocks noGrp="1" noChangeArrowheads="1"/>
          </p:cNvSpPr>
          <p:nvPr>
            <p:ph type="body" idx="1"/>
          </p:nvPr>
        </p:nvSpPr>
        <p:spPr bwMode="auto">
          <a:xfrm>
            <a:off x="381000" y="17526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3" name="Rectangle 9"/>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90000"/>
              </a:lnSpc>
              <a:spcBef>
                <a:spcPct val="20000"/>
              </a:spcBef>
              <a:buClr>
                <a:schemeClr val="tx1"/>
              </a:buClr>
              <a:buSzPct val="100000"/>
              <a:buFont typeface="Wingdings" pitchFamily="2" charset="2"/>
              <a:buNone/>
              <a:defRPr sz="2000">
                <a:solidFill>
                  <a:schemeClr val="bg1"/>
                </a:solidFill>
                <a:latin typeface="Times New Roman" pitchFamily="18" charset="0"/>
              </a:defRPr>
            </a:lvl1pPr>
          </a:lstStyle>
          <a:p>
            <a:pPr fontAlgn="base">
              <a:spcAft>
                <a:spcPct val="0"/>
              </a:spcAft>
              <a:buClr>
                <a:srgbClr val="000000"/>
              </a:buClr>
              <a:defRPr/>
            </a:pPr>
            <a:r>
              <a:rPr lang="en-US" b="1" dirty="0">
                <a:solidFill>
                  <a:srgbClr val="FFFFFF"/>
                </a:solidFill>
              </a:rPr>
              <a:t>1</a:t>
            </a:r>
            <a:r>
              <a:rPr lang="en-US" b="1" dirty="0" smtClean="0">
                <a:solidFill>
                  <a:srgbClr val="FFFFFF"/>
                </a:solidFill>
              </a:rPr>
              <a:t>-</a:t>
            </a:r>
            <a:fld id="{366F438C-C74C-4894-ADDE-20A2612A5B50}" type="slidenum">
              <a:rPr lang="en-US" b="1" smtClean="0">
                <a:solidFill>
                  <a:srgbClr val="FFFFFF"/>
                </a:solidFill>
              </a:rPr>
              <a:pPr fontAlgn="base">
                <a:spcAft>
                  <a:spcPct val="0"/>
                </a:spcAft>
                <a:buClr>
                  <a:srgbClr val="000000"/>
                </a:buClr>
                <a:defRPr/>
              </a:pPr>
              <a:t>‹#›</a:t>
            </a:fld>
            <a:endParaRPr lang="en-US" b="1" dirty="0">
              <a:solidFill>
                <a:srgbClr val="FFFFFF"/>
              </a:solidFill>
            </a:endParaRPr>
          </a:p>
        </p:txBody>
      </p:sp>
      <p:sp>
        <p:nvSpPr>
          <p:cNvPr id="1034" name="Rectangle 10"/>
          <p:cNvSpPr>
            <a:spLocks noChangeArrowheads="1"/>
          </p:cNvSpPr>
          <p:nvPr userDrawn="1"/>
        </p:nvSpPr>
        <p:spPr bwMode="auto">
          <a:xfrm>
            <a:off x="7391400" y="0"/>
            <a:ext cx="1752600" cy="838200"/>
          </a:xfrm>
          <a:prstGeom prst="rect">
            <a:avLst/>
          </a:prstGeom>
          <a:solidFill>
            <a:srgbClr val="FFCC00"/>
          </a:solidFill>
          <a:ln w="9525">
            <a:noFill/>
            <a:miter lim="800000"/>
            <a:headEnd/>
            <a:tailEnd/>
          </a:ln>
          <a:effectLst/>
        </p:spPr>
        <p:txBody>
          <a:bodyPr wrap="none" anchor="ctr"/>
          <a:lstStyle/>
          <a:p>
            <a:pPr eaLnBrk="0" fontAlgn="base" hangingPunct="0">
              <a:lnSpc>
                <a:spcPct val="90000"/>
              </a:lnSpc>
              <a:spcBef>
                <a:spcPct val="20000"/>
              </a:spcBef>
              <a:spcAft>
                <a:spcPct val="0"/>
              </a:spcAft>
              <a:buClr>
                <a:srgbClr val="000000"/>
              </a:buClr>
              <a:buSzPct val="100000"/>
              <a:buFont typeface="Wingdings" pitchFamily="2" charset="2"/>
              <a:buNone/>
              <a:defRPr/>
            </a:pPr>
            <a:endParaRPr lang="en-US" sz="32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9" r:id="rId5"/>
    <p:sldLayoutId id="2147483880" r:id="rId6"/>
    <p:sldLayoutId id="2147483881" r:id="rId7"/>
    <p:sldLayoutId id="2147483882" r:id="rId8"/>
    <p:sldLayoutId id="2147483883" r:id="rId9"/>
  </p:sldLayoutIdLst>
  <p:hf hdr="0" ftr="0" dt="0"/>
  <p:txStyles>
    <p:titleStyle>
      <a:lvl1pPr algn="l" rtl="0" eaLnBrk="0" fontAlgn="base" hangingPunct="0">
        <a:spcBef>
          <a:spcPct val="0"/>
        </a:spcBef>
        <a:spcAft>
          <a:spcPct val="0"/>
        </a:spcAft>
        <a:defRPr sz="2500" b="1">
          <a:solidFill>
            <a:srgbClr val="192F8F"/>
          </a:solidFill>
          <a:latin typeface="+mj-lt"/>
          <a:ea typeface="+mj-ea"/>
          <a:cs typeface="+mj-cs"/>
        </a:defRPr>
      </a:lvl1pPr>
      <a:lvl2pPr algn="l" rtl="0" eaLnBrk="0" fontAlgn="base" hangingPunct="0">
        <a:spcBef>
          <a:spcPct val="0"/>
        </a:spcBef>
        <a:spcAft>
          <a:spcPct val="0"/>
        </a:spcAft>
        <a:defRPr sz="2500" b="1">
          <a:solidFill>
            <a:srgbClr val="192F8F"/>
          </a:solidFill>
          <a:latin typeface="Arial" charset="0"/>
        </a:defRPr>
      </a:lvl2pPr>
      <a:lvl3pPr algn="l" rtl="0" eaLnBrk="0" fontAlgn="base" hangingPunct="0">
        <a:spcBef>
          <a:spcPct val="0"/>
        </a:spcBef>
        <a:spcAft>
          <a:spcPct val="0"/>
        </a:spcAft>
        <a:defRPr sz="2500" b="1">
          <a:solidFill>
            <a:srgbClr val="192F8F"/>
          </a:solidFill>
          <a:latin typeface="Arial" charset="0"/>
        </a:defRPr>
      </a:lvl3pPr>
      <a:lvl4pPr algn="l" rtl="0" eaLnBrk="0" fontAlgn="base" hangingPunct="0">
        <a:spcBef>
          <a:spcPct val="0"/>
        </a:spcBef>
        <a:spcAft>
          <a:spcPct val="0"/>
        </a:spcAft>
        <a:defRPr sz="2500" b="1">
          <a:solidFill>
            <a:srgbClr val="192F8F"/>
          </a:solidFill>
          <a:latin typeface="Arial" charset="0"/>
        </a:defRPr>
      </a:lvl4pPr>
      <a:lvl5pPr algn="l" rtl="0" eaLnBrk="0" fontAlgn="base" hangingPunct="0">
        <a:spcBef>
          <a:spcPct val="0"/>
        </a:spcBef>
        <a:spcAft>
          <a:spcPct val="0"/>
        </a:spcAft>
        <a:defRPr sz="2500" b="1">
          <a:solidFill>
            <a:srgbClr val="192F8F"/>
          </a:solidFill>
          <a:latin typeface="Arial" charset="0"/>
        </a:defRPr>
      </a:lvl5pPr>
      <a:lvl6pPr marL="457200" algn="l" rtl="0" eaLnBrk="0" fontAlgn="base" hangingPunct="0">
        <a:spcBef>
          <a:spcPct val="0"/>
        </a:spcBef>
        <a:spcAft>
          <a:spcPct val="0"/>
        </a:spcAft>
        <a:defRPr sz="2500" b="1">
          <a:solidFill>
            <a:srgbClr val="192F8F"/>
          </a:solidFill>
          <a:latin typeface="Arial" charset="0"/>
        </a:defRPr>
      </a:lvl6pPr>
      <a:lvl7pPr marL="914400" algn="l" rtl="0" eaLnBrk="0" fontAlgn="base" hangingPunct="0">
        <a:spcBef>
          <a:spcPct val="0"/>
        </a:spcBef>
        <a:spcAft>
          <a:spcPct val="0"/>
        </a:spcAft>
        <a:defRPr sz="2500" b="1">
          <a:solidFill>
            <a:srgbClr val="192F8F"/>
          </a:solidFill>
          <a:latin typeface="Arial" charset="0"/>
        </a:defRPr>
      </a:lvl7pPr>
      <a:lvl8pPr marL="1371600" algn="l" rtl="0" eaLnBrk="0" fontAlgn="base" hangingPunct="0">
        <a:spcBef>
          <a:spcPct val="0"/>
        </a:spcBef>
        <a:spcAft>
          <a:spcPct val="0"/>
        </a:spcAft>
        <a:defRPr sz="2500" b="1">
          <a:solidFill>
            <a:srgbClr val="192F8F"/>
          </a:solidFill>
          <a:latin typeface="Arial" charset="0"/>
        </a:defRPr>
      </a:lvl8pPr>
      <a:lvl9pPr marL="1828800" algn="l" rtl="0" eaLnBrk="0" fontAlgn="base" hangingPunct="0">
        <a:spcBef>
          <a:spcPct val="0"/>
        </a:spcBef>
        <a:spcAft>
          <a:spcPct val="0"/>
        </a:spcAft>
        <a:defRPr sz="2500" b="1">
          <a:solidFill>
            <a:srgbClr val="192F8F"/>
          </a:solidFill>
          <a:latin typeface="Arial" charset="0"/>
        </a:defRPr>
      </a:lvl9pPr>
    </p:titleStyle>
    <p:bodyStyle>
      <a:lvl1pPr marL="342900" indent="-342900" algn="l" rtl="0" eaLnBrk="0" fontAlgn="base" hangingPunct="0">
        <a:spcBef>
          <a:spcPct val="20000"/>
        </a:spcBef>
        <a:spcAft>
          <a:spcPct val="0"/>
        </a:spcAft>
        <a:defRPr sz="2000">
          <a:solidFill>
            <a:srgbClr val="990033"/>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eaLnBrk="0" fontAlgn="base" hangingPunct="0">
        <a:spcBef>
          <a:spcPct val="20000"/>
        </a:spcBef>
        <a:spcAft>
          <a:spcPct val="0"/>
        </a:spcAft>
        <a:defRPr>
          <a:solidFill>
            <a:schemeClr val="tx1"/>
          </a:solidFill>
          <a:latin typeface="+mn-lt"/>
        </a:defRPr>
      </a:lvl6pPr>
      <a:lvl7pPr marL="2971800" indent="-228600" algn="l" rtl="0" eaLnBrk="0" fontAlgn="base" hangingPunct="0">
        <a:spcBef>
          <a:spcPct val="20000"/>
        </a:spcBef>
        <a:spcAft>
          <a:spcPct val="0"/>
        </a:spcAft>
        <a:defRPr>
          <a:solidFill>
            <a:schemeClr val="tx1"/>
          </a:solidFill>
          <a:latin typeface="+mn-lt"/>
        </a:defRPr>
      </a:lvl7pPr>
      <a:lvl8pPr marL="3429000" indent="-228600" algn="l" rtl="0" eaLnBrk="0" fontAlgn="base" hangingPunct="0">
        <a:spcBef>
          <a:spcPct val="20000"/>
        </a:spcBef>
        <a:spcAft>
          <a:spcPct val="0"/>
        </a:spcAft>
        <a:defRPr>
          <a:solidFill>
            <a:schemeClr val="tx1"/>
          </a:solidFill>
          <a:latin typeface="+mn-lt"/>
        </a:defRPr>
      </a:lvl8pPr>
      <a:lvl9pPr marL="3886200" indent="-228600" algn="l" rtl="0" eaLnBrk="0" fontAlgn="base" hangingPunct="0">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7"/>
          <p:cNvPicPr>
            <a:picLocks noChangeAspect="1" noChangeArrowheads="1"/>
          </p:cNvPicPr>
          <p:nvPr userDrawn="1"/>
        </p:nvPicPr>
        <p:blipFill>
          <a:blip r:embed="rId17" cstate="print"/>
          <a:srcRect/>
          <a:stretch>
            <a:fillRect/>
          </a:stretch>
        </p:blipFill>
        <p:spPr bwMode="auto">
          <a:xfrm>
            <a:off x="0" y="0"/>
            <a:ext cx="9145588" cy="6859588"/>
          </a:xfrm>
          <a:prstGeom prst="rect">
            <a:avLst/>
          </a:prstGeom>
          <a:noFill/>
          <a:ln w="9525">
            <a:noFill/>
            <a:miter lim="800000"/>
            <a:headEnd/>
            <a:tailEnd/>
          </a:ln>
        </p:spPr>
      </p:pic>
      <p:sp>
        <p:nvSpPr>
          <p:cNvPr id="6147" name="Rectangle 2"/>
          <p:cNvSpPr>
            <a:spLocks noGrp="1" noChangeArrowheads="1"/>
          </p:cNvSpPr>
          <p:nvPr>
            <p:ph type="title"/>
          </p:nvPr>
        </p:nvSpPr>
        <p:spPr bwMode="auto">
          <a:xfrm>
            <a:off x="381000" y="9144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Rectangle 3"/>
          <p:cNvSpPr>
            <a:spLocks noGrp="1" noChangeArrowheads="1"/>
          </p:cNvSpPr>
          <p:nvPr>
            <p:ph type="body" idx="1"/>
          </p:nvPr>
        </p:nvSpPr>
        <p:spPr bwMode="auto">
          <a:xfrm>
            <a:off x="381000" y="17526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3" name="Rectangle 9"/>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000">
                <a:solidFill>
                  <a:schemeClr val="bg1"/>
                </a:solidFill>
                <a:latin typeface="Times New Roman" pitchFamily="18" charset="0"/>
              </a:defRPr>
            </a:lvl1pPr>
          </a:lstStyle>
          <a:p>
            <a:pPr eaLnBrk="0" fontAlgn="base" hangingPunct="0">
              <a:spcBef>
                <a:spcPct val="0"/>
              </a:spcBef>
              <a:spcAft>
                <a:spcPct val="0"/>
              </a:spcAft>
              <a:defRPr/>
            </a:pPr>
            <a:r>
              <a:rPr lang="en-US" dirty="0">
                <a:solidFill>
                  <a:srgbClr val="FFFFFF"/>
                </a:solidFill>
              </a:rPr>
              <a:t>1</a:t>
            </a:r>
            <a:r>
              <a:rPr lang="en-US" dirty="0" smtClean="0">
                <a:solidFill>
                  <a:srgbClr val="FFFFFF"/>
                </a:solidFill>
              </a:rPr>
              <a:t>-</a:t>
            </a:r>
            <a:fld id="{4BDDEA41-F82D-470A-B13E-D02F862AA1C0}" type="slidenum">
              <a:rPr lang="en-US" smtClean="0">
                <a:solidFill>
                  <a:srgbClr val="FFFFFF"/>
                </a:solidFill>
              </a:rPr>
              <a:pPr eaLnBrk="0" fontAlgn="base" hangingPunct="0">
                <a:spcBef>
                  <a:spcPct val="0"/>
                </a:spcBef>
                <a:spcAft>
                  <a:spcPct val="0"/>
                </a:spcAft>
                <a:defRPr/>
              </a:pPr>
              <a:t>‹#›</a:t>
            </a:fld>
            <a:endParaRPr lang="en-US" dirty="0">
              <a:solidFill>
                <a:srgbClr val="FFFFFF"/>
              </a:solidFill>
            </a:endParaRPr>
          </a:p>
        </p:txBody>
      </p:sp>
      <p:sp>
        <p:nvSpPr>
          <p:cNvPr id="1034" name="Rectangle 10"/>
          <p:cNvSpPr>
            <a:spLocks noChangeArrowheads="1"/>
          </p:cNvSpPr>
          <p:nvPr userDrawn="1"/>
        </p:nvSpPr>
        <p:spPr bwMode="auto">
          <a:xfrm>
            <a:off x="7391400" y="0"/>
            <a:ext cx="1752600" cy="838200"/>
          </a:xfrm>
          <a:prstGeom prst="rect">
            <a:avLst/>
          </a:prstGeom>
          <a:solidFill>
            <a:srgbClr val="FFCC00"/>
          </a:solidFill>
          <a:ln w="9525">
            <a:noFill/>
            <a:miter lim="800000"/>
            <a:headEnd/>
            <a:tailEnd/>
          </a:ln>
          <a:effectLst/>
        </p:spPr>
        <p:txBody>
          <a:bodyPr wrap="none" anchor="ctr"/>
          <a:lstStyle/>
          <a:p>
            <a:pPr eaLnBrk="0" fontAlgn="base" hangingPunct="0">
              <a:spcBef>
                <a:spcPct val="0"/>
              </a:spcBef>
              <a:spcAft>
                <a:spcPct val="0"/>
              </a:spcAft>
              <a:defRPr/>
            </a:pPr>
            <a:endParaRPr lang="en-US"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Lst>
  <p:hf hdr="0" ftr="0" dt="0"/>
  <p:txStyles>
    <p:titleStyle>
      <a:lvl1pPr algn="l" rtl="0" eaLnBrk="0" fontAlgn="base" hangingPunct="0">
        <a:spcBef>
          <a:spcPct val="0"/>
        </a:spcBef>
        <a:spcAft>
          <a:spcPct val="0"/>
        </a:spcAft>
        <a:defRPr sz="2500" b="1">
          <a:solidFill>
            <a:srgbClr val="192F8F"/>
          </a:solidFill>
          <a:latin typeface="+mj-lt"/>
          <a:ea typeface="+mj-ea"/>
          <a:cs typeface="+mj-cs"/>
        </a:defRPr>
      </a:lvl1pPr>
      <a:lvl2pPr algn="l" rtl="0" eaLnBrk="0" fontAlgn="base" hangingPunct="0">
        <a:spcBef>
          <a:spcPct val="0"/>
        </a:spcBef>
        <a:spcAft>
          <a:spcPct val="0"/>
        </a:spcAft>
        <a:defRPr sz="2500" b="1">
          <a:solidFill>
            <a:srgbClr val="192F8F"/>
          </a:solidFill>
          <a:latin typeface="Arial" charset="0"/>
        </a:defRPr>
      </a:lvl2pPr>
      <a:lvl3pPr algn="l" rtl="0" eaLnBrk="0" fontAlgn="base" hangingPunct="0">
        <a:spcBef>
          <a:spcPct val="0"/>
        </a:spcBef>
        <a:spcAft>
          <a:spcPct val="0"/>
        </a:spcAft>
        <a:defRPr sz="2500" b="1">
          <a:solidFill>
            <a:srgbClr val="192F8F"/>
          </a:solidFill>
          <a:latin typeface="Arial" charset="0"/>
        </a:defRPr>
      </a:lvl3pPr>
      <a:lvl4pPr algn="l" rtl="0" eaLnBrk="0" fontAlgn="base" hangingPunct="0">
        <a:spcBef>
          <a:spcPct val="0"/>
        </a:spcBef>
        <a:spcAft>
          <a:spcPct val="0"/>
        </a:spcAft>
        <a:defRPr sz="2500" b="1">
          <a:solidFill>
            <a:srgbClr val="192F8F"/>
          </a:solidFill>
          <a:latin typeface="Arial" charset="0"/>
        </a:defRPr>
      </a:lvl4pPr>
      <a:lvl5pPr algn="l" rtl="0" eaLnBrk="0" fontAlgn="base" hangingPunct="0">
        <a:spcBef>
          <a:spcPct val="0"/>
        </a:spcBef>
        <a:spcAft>
          <a:spcPct val="0"/>
        </a:spcAft>
        <a:defRPr sz="2500" b="1">
          <a:solidFill>
            <a:srgbClr val="192F8F"/>
          </a:solidFill>
          <a:latin typeface="Arial" charset="0"/>
        </a:defRPr>
      </a:lvl5pPr>
      <a:lvl6pPr marL="457200" algn="l" rtl="0" eaLnBrk="0" fontAlgn="base" hangingPunct="0">
        <a:spcBef>
          <a:spcPct val="0"/>
        </a:spcBef>
        <a:spcAft>
          <a:spcPct val="0"/>
        </a:spcAft>
        <a:defRPr sz="2500" b="1">
          <a:solidFill>
            <a:srgbClr val="192F8F"/>
          </a:solidFill>
          <a:latin typeface="Arial" charset="0"/>
        </a:defRPr>
      </a:lvl6pPr>
      <a:lvl7pPr marL="914400" algn="l" rtl="0" eaLnBrk="0" fontAlgn="base" hangingPunct="0">
        <a:spcBef>
          <a:spcPct val="0"/>
        </a:spcBef>
        <a:spcAft>
          <a:spcPct val="0"/>
        </a:spcAft>
        <a:defRPr sz="2500" b="1">
          <a:solidFill>
            <a:srgbClr val="192F8F"/>
          </a:solidFill>
          <a:latin typeface="Arial" charset="0"/>
        </a:defRPr>
      </a:lvl7pPr>
      <a:lvl8pPr marL="1371600" algn="l" rtl="0" eaLnBrk="0" fontAlgn="base" hangingPunct="0">
        <a:spcBef>
          <a:spcPct val="0"/>
        </a:spcBef>
        <a:spcAft>
          <a:spcPct val="0"/>
        </a:spcAft>
        <a:defRPr sz="2500" b="1">
          <a:solidFill>
            <a:srgbClr val="192F8F"/>
          </a:solidFill>
          <a:latin typeface="Arial" charset="0"/>
        </a:defRPr>
      </a:lvl8pPr>
      <a:lvl9pPr marL="1828800" algn="l" rtl="0" eaLnBrk="0" fontAlgn="base" hangingPunct="0">
        <a:spcBef>
          <a:spcPct val="0"/>
        </a:spcBef>
        <a:spcAft>
          <a:spcPct val="0"/>
        </a:spcAft>
        <a:defRPr sz="2500" b="1">
          <a:solidFill>
            <a:srgbClr val="192F8F"/>
          </a:solidFill>
          <a:latin typeface="Arial" charset="0"/>
        </a:defRPr>
      </a:lvl9pPr>
    </p:titleStyle>
    <p:bodyStyle>
      <a:lvl1pPr marL="342900" indent="-342900" algn="l" rtl="0" eaLnBrk="0" fontAlgn="base" hangingPunct="0">
        <a:spcBef>
          <a:spcPct val="20000"/>
        </a:spcBef>
        <a:spcAft>
          <a:spcPct val="0"/>
        </a:spcAft>
        <a:defRPr sz="2000">
          <a:solidFill>
            <a:srgbClr val="990033"/>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eaLnBrk="0" fontAlgn="base" hangingPunct="0">
        <a:spcBef>
          <a:spcPct val="20000"/>
        </a:spcBef>
        <a:spcAft>
          <a:spcPct val="0"/>
        </a:spcAft>
        <a:defRPr>
          <a:solidFill>
            <a:schemeClr val="tx1"/>
          </a:solidFill>
          <a:latin typeface="+mn-lt"/>
        </a:defRPr>
      </a:lvl6pPr>
      <a:lvl7pPr marL="2971800" indent="-228600" algn="l" rtl="0" eaLnBrk="0" fontAlgn="base" hangingPunct="0">
        <a:spcBef>
          <a:spcPct val="20000"/>
        </a:spcBef>
        <a:spcAft>
          <a:spcPct val="0"/>
        </a:spcAft>
        <a:defRPr>
          <a:solidFill>
            <a:schemeClr val="tx1"/>
          </a:solidFill>
          <a:latin typeface="+mn-lt"/>
        </a:defRPr>
      </a:lvl7pPr>
      <a:lvl8pPr marL="3429000" indent="-228600" algn="l" rtl="0" eaLnBrk="0" fontAlgn="base" hangingPunct="0">
        <a:spcBef>
          <a:spcPct val="20000"/>
        </a:spcBef>
        <a:spcAft>
          <a:spcPct val="0"/>
        </a:spcAft>
        <a:defRPr>
          <a:solidFill>
            <a:schemeClr val="tx1"/>
          </a:solidFill>
          <a:latin typeface="+mn-lt"/>
        </a:defRPr>
      </a:lvl8pPr>
      <a:lvl9pPr marL="3886200" indent="-228600" algn="l" rtl="0" eaLnBrk="0" fontAlgn="base" hangingPunct="0">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p:cNvPicPr>
            <a:picLocks noChangeAspect="1" noChangeArrowheads="1"/>
          </p:cNvPicPr>
          <p:nvPr/>
        </p:nvPicPr>
        <p:blipFill>
          <a:blip r:embed="rId3" cstate="print"/>
          <a:srcRect/>
          <a:stretch>
            <a:fillRect/>
          </a:stretch>
        </p:blipFill>
        <p:spPr bwMode="auto">
          <a:xfrm>
            <a:off x="0" y="0"/>
            <a:ext cx="9145588" cy="6859587"/>
          </a:xfrm>
          <a:prstGeom prst="rect">
            <a:avLst/>
          </a:prstGeom>
          <a:noFill/>
          <a:ln w="9525">
            <a:noFill/>
            <a:miter lim="800000"/>
            <a:headEnd/>
            <a:tailEnd/>
          </a:ln>
        </p:spPr>
      </p:pic>
      <p:pic>
        <p:nvPicPr>
          <p:cNvPr id="3075" name="Picture 23" descr="dotfhwa"/>
          <p:cNvPicPr>
            <a:picLocks noChangeAspect="1" noChangeArrowheads="1"/>
          </p:cNvPicPr>
          <p:nvPr/>
        </p:nvPicPr>
        <p:blipFill>
          <a:blip r:embed="rId4" cstate="print"/>
          <a:srcRect/>
          <a:stretch>
            <a:fillRect/>
          </a:stretch>
        </p:blipFill>
        <p:spPr bwMode="auto">
          <a:xfrm>
            <a:off x="0" y="6243638"/>
            <a:ext cx="3771900" cy="776287"/>
          </a:xfrm>
          <a:prstGeom prst="rect">
            <a:avLst/>
          </a:prstGeom>
          <a:noFill/>
          <a:ln w="9525">
            <a:noFill/>
            <a:miter lim="800000"/>
            <a:headEnd/>
            <a:tailEnd/>
          </a:ln>
        </p:spPr>
      </p:pic>
      <p:pic>
        <p:nvPicPr>
          <p:cNvPr id="3076" name="Picture 24" descr="RClogoWEBcolorcolor"/>
          <p:cNvPicPr>
            <a:picLocks noChangeAspect="1" noChangeArrowheads="1"/>
          </p:cNvPicPr>
          <p:nvPr/>
        </p:nvPicPr>
        <p:blipFill>
          <a:blip r:embed="rId5" cstate="print"/>
          <a:srcRect/>
          <a:stretch>
            <a:fillRect/>
          </a:stretch>
        </p:blipFill>
        <p:spPr bwMode="auto">
          <a:xfrm>
            <a:off x="3771900" y="6218237"/>
            <a:ext cx="2628900" cy="777875"/>
          </a:xfrm>
          <a:prstGeom prst="rect">
            <a:avLst/>
          </a:prstGeom>
          <a:noFill/>
          <a:ln w="9525">
            <a:noFill/>
            <a:miter lim="800000"/>
            <a:headEnd/>
            <a:tailEnd/>
          </a:ln>
        </p:spPr>
      </p:pic>
      <p:pic>
        <p:nvPicPr>
          <p:cNvPr id="3077" name="Picture 25" descr="Safety message logo"/>
          <p:cNvPicPr>
            <a:picLocks noChangeAspect="1" noChangeArrowheads="1"/>
          </p:cNvPicPr>
          <p:nvPr/>
        </p:nvPicPr>
        <p:blipFill>
          <a:blip r:embed="rId6" cstate="print"/>
          <a:srcRect/>
          <a:stretch>
            <a:fillRect/>
          </a:stretch>
        </p:blipFill>
        <p:spPr bwMode="auto">
          <a:xfrm>
            <a:off x="6400800" y="6097587"/>
            <a:ext cx="2743200" cy="760413"/>
          </a:xfrm>
          <a:prstGeom prst="rect">
            <a:avLst/>
          </a:prstGeom>
          <a:noFill/>
          <a:ln w="9525">
            <a:noFill/>
            <a:miter lim="800000"/>
            <a:headEnd/>
            <a:tailEnd/>
          </a:ln>
        </p:spPr>
      </p:pic>
      <p:sp>
        <p:nvSpPr>
          <p:cNvPr id="11" name="Rectangle 2"/>
          <p:cNvSpPr txBox="1">
            <a:spLocks noChangeArrowheads="1"/>
          </p:cNvSpPr>
          <p:nvPr/>
        </p:nvSpPr>
        <p:spPr>
          <a:xfrm>
            <a:off x="152400" y="1020047"/>
            <a:ext cx="6374524" cy="609600"/>
          </a:xfrm>
          <a:prstGeom prst="rect">
            <a:avLst/>
          </a:prstGeom>
        </p:spPr>
        <p:txBody>
          <a:bodyPr/>
          <a:lstStyle/>
          <a:p>
            <a:pPr algn="ctr" eaLnBrk="0" hangingPunct="0">
              <a:defRPr/>
            </a:pPr>
            <a:endParaRPr lang="en-US" sz="4000" b="1" kern="0" dirty="0">
              <a:solidFill>
                <a:srgbClr val="192F8F"/>
              </a:solidFill>
              <a:latin typeface="+mj-lt"/>
              <a:ea typeface="+mj-ea"/>
              <a:cs typeface="+mj-cs"/>
            </a:endParaRPr>
          </a:p>
        </p:txBody>
      </p:sp>
      <p:sp>
        <p:nvSpPr>
          <p:cNvPr id="8" name="Rectangle 4"/>
          <p:cNvSpPr txBox="1">
            <a:spLocks/>
          </p:cNvSpPr>
          <p:nvPr/>
        </p:nvSpPr>
        <p:spPr bwMode="auto">
          <a:xfrm>
            <a:off x="2668588" y="2749550"/>
            <a:ext cx="6477000" cy="7747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0" cap="none" spc="0" normalizeH="0" noProof="0" dirty="0" smtClean="0">
                <a:ln>
                  <a:noFill/>
                </a:ln>
                <a:solidFill>
                  <a:srgbClr val="192F8F"/>
                </a:solidFill>
                <a:effectLst/>
                <a:uLnTx/>
                <a:uFillTx/>
                <a:latin typeface="+mj-lt"/>
                <a:ea typeface="+mj-ea"/>
                <a:cs typeface="+mj-cs"/>
              </a:rPr>
              <a:t> Data Analysis and Use</a:t>
            </a:r>
            <a:endParaRPr kumimoji="0" lang="en-US" sz="4000" b="1" i="0" u="none" strike="noStrike" kern="0" cap="none" spc="0" normalizeH="0" baseline="0" noProof="0" dirty="0">
              <a:ln>
                <a:noFill/>
              </a:ln>
              <a:solidFill>
                <a:srgbClr val="192F8F"/>
              </a:solidFill>
              <a:effectLst/>
              <a:uLnTx/>
              <a:uFillTx/>
              <a:latin typeface="+mj-lt"/>
              <a:ea typeface="+mj-ea"/>
              <a:cs typeface="+mj-cs"/>
            </a:endParaRPr>
          </a:p>
        </p:txBody>
      </p:sp>
      <p:sp>
        <p:nvSpPr>
          <p:cNvPr id="14" name="Slide Number Placeholder 13"/>
          <p:cNvSpPr>
            <a:spLocks noGrp="1"/>
          </p:cNvSpPr>
          <p:nvPr>
            <p:ph type="sldNum" sz="quarter" idx="10"/>
          </p:nvPr>
        </p:nvSpPr>
        <p:spPr/>
        <p:txBody>
          <a:bodyPr/>
          <a:lstStyle/>
          <a:p>
            <a:pPr>
              <a:defRPr/>
            </a:pPr>
            <a:r>
              <a:rPr lang="en-US" smtClean="0">
                <a:solidFill>
                  <a:srgbClr val="FFFFFF"/>
                </a:solidFill>
              </a:rPr>
              <a:t>3-</a:t>
            </a:r>
            <a:fld id="{68DDA637-BB9A-4DF4-8892-822FAF520F47}" type="slidenum">
              <a:rPr lang="en-US" smtClean="0">
                <a:solidFill>
                  <a:srgbClr val="FFFFFF"/>
                </a:solidFill>
              </a:rPr>
              <a:pPr>
                <a:defRPr/>
              </a:pPr>
              <a:t>1</a:t>
            </a:fld>
            <a:endParaRPr lang="en-US" dirty="0">
              <a:solidFill>
                <a:srgbClr val="FFFFFF"/>
              </a:solidFill>
            </a:endParaRPr>
          </a:p>
        </p:txBody>
      </p:sp>
      <p:sp>
        <p:nvSpPr>
          <p:cNvPr id="2" name="TextBox 1"/>
          <p:cNvSpPr txBox="1"/>
          <p:nvPr/>
        </p:nvSpPr>
        <p:spPr>
          <a:xfrm>
            <a:off x="3339662" y="4191000"/>
            <a:ext cx="4998795" cy="1200329"/>
          </a:xfrm>
          <a:prstGeom prst="rect">
            <a:avLst/>
          </a:prstGeom>
          <a:noFill/>
        </p:spPr>
        <p:txBody>
          <a:bodyPr wrap="square" rtlCol="0">
            <a:spAutoFit/>
          </a:bodyPr>
          <a:lstStyle/>
          <a:p>
            <a:r>
              <a:rPr lang="en-US" dirty="0" smtClean="0"/>
              <a:t>NLTAPA Joint Safety Work Group Webinar</a:t>
            </a:r>
          </a:p>
          <a:p>
            <a:endParaRPr lang="en-US" dirty="0" smtClean="0"/>
          </a:p>
          <a:p>
            <a:r>
              <a:rPr lang="en-US" dirty="0" smtClean="0"/>
              <a:t>November 18, 2013</a:t>
            </a:r>
          </a:p>
          <a:p>
            <a:endParaRPr lang="en-US" dirty="0"/>
          </a:p>
        </p:txBody>
      </p:sp>
    </p:spTree>
    <p:extLst>
      <p:ext uri="{BB962C8B-B14F-4D97-AF65-F5344CB8AC3E}">
        <p14:creationId xmlns:p14="http://schemas.microsoft.com/office/powerpoint/2010/main" val="2840670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6400800" cy="1066800"/>
          </a:xfrm>
        </p:spPr>
        <p:txBody>
          <a:bodyPr/>
          <a:lstStyle/>
          <a:p>
            <a:r>
              <a:rPr lang="en-US" sz="4000" dirty="0" smtClean="0"/>
              <a:t>Learning Outcomes:</a:t>
            </a:r>
            <a:endParaRPr lang="en-US" sz="4000" dirty="0"/>
          </a:p>
        </p:txBody>
      </p:sp>
      <p:sp>
        <p:nvSpPr>
          <p:cNvPr id="3" name="Content Placeholder 2"/>
          <p:cNvSpPr>
            <a:spLocks noGrp="1"/>
          </p:cNvSpPr>
          <p:nvPr>
            <p:ph idx="1"/>
          </p:nvPr>
        </p:nvSpPr>
        <p:spPr>
          <a:xfrm>
            <a:off x="685800" y="1981200"/>
            <a:ext cx="7772400" cy="4038600"/>
          </a:xfrm>
        </p:spPr>
        <p:txBody>
          <a:bodyPr/>
          <a:lstStyle/>
          <a:p>
            <a:pPr>
              <a:buFont typeface="Arial" pitchFamily="34" charset="0"/>
              <a:buChar char="•"/>
            </a:pPr>
            <a:r>
              <a:rPr lang="en-US" sz="3200" dirty="0" smtClean="0">
                <a:solidFill>
                  <a:schemeClr val="tx1"/>
                </a:solidFill>
              </a:rPr>
              <a:t>Identify crash patterns from a crash diagram</a:t>
            </a:r>
          </a:p>
          <a:p>
            <a:pPr>
              <a:buFont typeface="Arial" pitchFamily="34" charset="0"/>
              <a:buChar char="•"/>
            </a:pPr>
            <a:r>
              <a:rPr lang="en-US" sz="3200" dirty="0" smtClean="0">
                <a:solidFill>
                  <a:schemeClr val="tx1"/>
                </a:solidFill>
              </a:rPr>
              <a:t>From available data determine issues and potential countermeasures</a:t>
            </a:r>
          </a:p>
          <a:p>
            <a:pPr>
              <a:buFont typeface="Arial" pitchFamily="34" charset="0"/>
              <a:buChar char="•"/>
            </a:pPr>
            <a:r>
              <a:rPr lang="en-US" sz="3200" dirty="0" smtClean="0">
                <a:solidFill>
                  <a:schemeClr val="tx1"/>
                </a:solidFill>
              </a:rPr>
              <a:t>Select most appropriate countermeasure for location</a:t>
            </a:r>
          </a:p>
        </p:txBody>
      </p:sp>
      <p:sp>
        <p:nvSpPr>
          <p:cNvPr id="5" name="Rectangle 4"/>
          <p:cNvSpPr txBox="1">
            <a:spLocks/>
          </p:cNvSpPr>
          <p:nvPr/>
        </p:nvSpPr>
        <p:spPr bwMode="auto">
          <a:xfrm>
            <a:off x="228600" y="76200"/>
            <a:ext cx="7772400" cy="7747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0" cap="none" spc="0" normalizeH="0" baseline="0" noProof="0" dirty="0" smtClean="0">
                <a:ln>
                  <a:noFill/>
                </a:ln>
                <a:solidFill>
                  <a:srgbClr val="192F8F"/>
                </a:solidFill>
                <a:effectLst/>
                <a:uLnTx/>
                <a:uFillTx/>
                <a:latin typeface="+mj-lt"/>
                <a:ea typeface="+mj-ea"/>
                <a:cs typeface="+mj-cs"/>
              </a:rPr>
              <a:t>Reactive Project</a:t>
            </a:r>
            <a:r>
              <a:rPr kumimoji="0" lang="en-US" sz="4000" b="1" i="0" u="none" strike="noStrike" kern="0" cap="none" spc="0" normalizeH="0" noProof="0" dirty="0" smtClean="0">
                <a:ln>
                  <a:noFill/>
                </a:ln>
                <a:solidFill>
                  <a:srgbClr val="192F8F"/>
                </a:solidFill>
                <a:effectLst/>
                <a:uLnTx/>
                <a:uFillTx/>
                <a:latin typeface="+mj-lt"/>
                <a:ea typeface="+mj-ea"/>
                <a:cs typeface="+mj-cs"/>
              </a:rPr>
              <a:t> Case Study</a:t>
            </a:r>
            <a:r>
              <a:rPr kumimoji="0" lang="en-US" sz="4000" b="1" i="0" u="none" strike="noStrike" kern="0" cap="none" spc="0" normalizeH="0" baseline="0" noProof="0" dirty="0" smtClean="0">
                <a:ln>
                  <a:noFill/>
                </a:ln>
                <a:solidFill>
                  <a:srgbClr val="192F8F"/>
                </a:solidFill>
                <a:effectLst/>
                <a:uLnTx/>
                <a:uFillTx/>
                <a:latin typeface="+mj-lt"/>
                <a:ea typeface="+mj-ea"/>
                <a:cs typeface="+mj-cs"/>
              </a:rPr>
              <a:t> </a:t>
            </a:r>
            <a:endParaRPr kumimoji="0" lang="en-US" sz="4000" b="1" i="0" u="none" strike="noStrike" kern="0" cap="none" spc="0" normalizeH="0" baseline="0" noProof="0" dirty="0">
              <a:ln>
                <a:noFill/>
              </a:ln>
              <a:solidFill>
                <a:srgbClr val="192F8F"/>
              </a:solidFill>
              <a:effectLst/>
              <a:uLnTx/>
              <a:uFillTx/>
              <a:latin typeface="+mj-lt"/>
              <a:ea typeface="+mj-ea"/>
              <a:cs typeface="+mj-cs"/>
            </a:endParaRPr>
          </a:p>
        </p:txBody>
      </p:sp>
      <p:sp>
        <p:nvSpPr>
          <p:cNvPr id="6" name="Slide Number Placeholder 5"/>
          <p:cNvSpPr>
            <a:spLocks noGrp="1"/>
          </p:cNvSpPr>
          <p:nvPr>
            <p:ph type="sldNum" sz="quarter" idx="10"/>
          </p:nvPr>
        </p:nvSpPr>
        <p:spPr/>
        <p:txBody>
          <a:bodyPr/>
          <a:lstStyle/>
          <a:p>
            <a:pPr>
              <a:defRPr/>
            </a:pPr>
            <a:r>
              <a:rPr lang="en-US" smtClean="0">
                <a:solidFill>
                  <a:srgbClr val="FFFFFF"/>
                </a:solidFill>
              </a:rPr>
              <a:t>1-</a:t>
            </a:r>
            <a:fld id="{5F1BFAA5-C88B-4CED-BC84-54A9EC013C9E}" type="slidenum">
              <a:rPr lang="en-US" smtClean="0">
                <a:solidFill>
                  <a:srgbClr val="FFFFFF"/>
                </a:solidFill>
              </a:rPr>
              <a:pPr>
                <a:defRPr/>
              </a:pPr>
              <a:t>10</a:t>
            </a:fld>
            <a:endParaRPr lang="en-US">
              <a:solidFill>
                <a:srgbClr val="FFFFFF"/>
              </a:solidFill>
            </a:endParaRPr>
          </a:p>
        </p:txBody>
      </p:sp>
    </p:spTree>
    <p:extLst>
      <p:ext uri="{BB962C8B-B14F-4D97-AF65-F5344CB8AC3E}">
        <p14:creationId xmlns:p14="http://schemas.microsoft.com/office/powerpoint/2010/main" val="1952768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772400" cy="762000"/>
          </a:xfrm>
        </p:spPr>
        <p:txBody>
          <a:bodyPr/>
          <a:lstStyle/>
          <a:p>
            <a:pPr algn="ctr"/>
            <a:r>
              <a:rPr lang="en-US" sz="3600" dirty="0" smtClean="0"/>
              <a:t>Iowa US 61 Example</a:t>
            </a:r>
            <a:endParaRPr lang="en-US" sz="3600" dirty="0"/>
          </a:p>
        </p:txBody>
      </p:sp>
      <p:sp>
        <p:nvSpPr>
          <p:cNvPr id="4" name="Slide Number Placeholder 3"/>
          <p:cNvSpPr>
            <a:spLocks noGrp="1"/>
          </p:cNvSpPr>
          <p:nvPr>
            <p:ph type="sldNum" sz="quarter" idx="10"/>
          </p:nvPr>
        </p:nvSpPr>
        <p:spPr/>
        <p:txBody>
          <a:bodyPr/>
          <a:lstStyle/>
          <a:p>
            <a:pPr>
              <a:defRPr/>
            </a:pPr>
            <a:r>
              <a:rPr lang="en-US" smtClean="0">
                <a:solidFill>
                  <a:srgbClr val="FFFFFF"/>
                </a:solidFill>
              </a:rPr>
              <a:t>1-</a:t>
            </a:r>
            <a:fld id="{5F1BFAA5-C88B-4CED-BC84-54A9EC013C9E}" type="slidenum">
              <a:rPr lang="en-US" smtClean="0">
                <a:solidFill>
                  <a:srgbClr val="FFFFFF"/>
                </a:solidFill>
              </a:rPr>
              <a:pPr>
                <a:defRPr/>
              </a:pPr>
              <a:t>11</a:t>
            </a:fld>
            <a:endParaRPr lang="en-US">
              <a:solidFill>
                <a:srgbClr val="FFFFFF"/>
              </a:solidFill>
            </a:endParaRPr>
          </a:p>
        </p:txBody>
      </p:sp>
      <p:pic>
        <p:nvPicPr>
          <p:cNvPr id="432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4400"/>
            <a:ext cx="8915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988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smtClean="0">
                <a:solidFill>
                  <a:srgbClr val="FFFFFF"/>
                </a:solidFill>
              </a:rPr>
              <a:t>1-</a:t>
            </a:r>
            <a:fld id="{5F1BFAA5-C88B-4CED-BC84-54A9EC013C9E}" type="slidenum">
              <a:rPr lang="en-US" smtClean="0">
                <a:solidFill>
                  <a:srgbClr val="FFFFFF"/>
                </a:solidFill>
              </a:rPr>
              <a:pPr>
                <a:defRPr/>
              </a:pPr>
              <a:t>12</a:t>
            </a:fld>
            <a:endParaRPr lang="en-US">
              <a:solidFill>
                <a:srgbClr val="FFFFFF"/>
              </a:solidFill>
            </a:endParaRPr>
          </a:p>
        </p:txBody>
      </p:sp>
      <p:pic>
        <p:nvPicPr>
          <p:cNvPr id="435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474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smtClean="0">
                <a:solidFill>
                  <a:srgbClr val="FFFFFF"/>
                </a:solidFill>
              </a:rPr>
              <a:t>1-</a:t>
            </a:r>
            <a:fld id="{5F1BFAA5-C88B-4CED-BC84-54A9EC013C9E}" type="slidenum">
              <a:rPr lang="en-US" smtClean="0">
                <a:solidFill>
                  <a:srgbClr val="FFFFFF"/>
                </a:solidFill>
              </a:rPr>
              <a:pPr>
                <a:defRPr/>
              </a:pPr>
              <a:t>13</a:t>
            </a:fld>
            <a:endParaRPr lang="en-US">
              <a:solidFill>
                <a:srgbClr val="FFFFFF"/>
              </a:solidFill>
            </a:endParaRPr>
          </a:p>
        </p:txBody>
      </p:sp>
      <p:pic>
        <p:nvPicPr>
          <p:cNvPr id="439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321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smtClean="0">
                <a:solidFill>
                  <a:srgbClr val="FFFFFF"/>
                </a:solidFill>
              </a:rPr>
              <a:t>1-</a:t>
            </a:r>
            <a:fld id="{5F1BFAA5-C88B-4CED-BC84-54A9EC013C9E}" type="slidenum">
              <a:rPr lang="en-US" smtClean="0">
                <a:solidFill>
                  <a:srgbClr val="FFFFFF"/>
                </a:solidFill>
              </a:rPr>
              <a:pPr>
                <a:defRPr/>
              </a:pPr>
              <a:t>14</a:t>
            </a:fld>
            <a:endParaRPr lang="en-US">
              <a:solidFill>
                <a:srgbClr val="FFFFFF"/>
              </a:solidFill>
            </a:endParaRPr>
          </a:p>
        </p:txBody>
      </p:sp>
      <p:pic>
        <p:nvPicPr>
          <p:cNvPr id="440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381999"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814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smtClean="0">
                <a:solidFill>
                  <a:srgbClr val="FFFFFF"/>
                </a:solidFill>
              </a:rPr>
              <a:t>1-</a:t>
            </a:r>
            <a:fld id="{5F1BFAA5-C88B-4CED-BC84-54A9EC013C9E}" type="slidenum">
              <a:rPr lang="en-US" smtClean="0">
                <a:solidFill>
                  <a:srgbClr val="FFFFFF"/>
                </a:solidFill>
              </a:rPr>
              <a:pPr>
                <a:defRPr/>
              </a:pPr>
              <a:t>15</a:t>
            </a:fld>
            <a:endParaRPr lang="en-US">
              <a:solidFill>
                <a:srgbClr val="FFFFFF"/>
              </a:solidFill>
            </a:endParaRPr>
          </a:p>
        </p:txBody>
      </p:sp>
      <p:pic>
        <p:nvPicPr>
          <p:cNvPr id="441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4925"/>
            <a:ext cx="6705600" cy="636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915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smtClean="0">
                <a:solidFill>
                  <a:srgbClr val="FFFFFF"/>
                </a:solidFill>
              </a:rPr>
              <a:t>1-</a:t>
            </a:r>
            <a:fld id="{5F1BFAA5-C88B-4CED-BC84-54A9EC013C9E}" type="slidenum">
              <a:rPr lang="en-US" smtClean="0">
                <a:solidFill>
                  <a:srgbClr val="FFFFFF"/>
                </a:solidFill>
              </a:rPr>
              <a:pPr>
                <a:defRPr/>
              </a:pPr>
              <a:t>16</a:t>
            </a:fld>
            <a:endParaRPr lang="en-US">
              <a:solidFill>
                <a:srgbClr val="FFFFFF"/>
              </a:solidFill>
            </a:endParaRPr>
          </a:p>
        </p:txBody>
      </p:sp>
      <p:pic>
        <p:nvPicPr>
          <p:cNvPr id="442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77724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830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772400" cy="838200"/>
          </a:xfrm>
        </p:spPr>
        <p:txBody>
          <a:bodyPr/>
          <a:lstStyle/>
          <a:p>
            <a:pPr algn="ctr"/>
            <a:r>
              <a:rPr lang="en-US" sz="3600" dirty="0" smtClean="0"/>
              <a:t>Police Sketch</a:t>
            </a:r>
            <a:endParaRPr lang="en-US" sz="3600" dirty="0"/>
          </a:p>
        </p:txBody>
      </p:sp>
      <p:sp>
        <p:nvSpPr>
          <p:cNvPr id="4" name="Slide Number Placeholder 3"/>
          <p:cNvSpPr>
            <a:spLocks noGrp="1"/>
          </p:cNvSpPr>
          <p:nvPr>
            <p:ph type="sldNum" sz="quarter" idx="10"/>
          </p:nvPr>
        </p:nvSpPr>
        <p:spPr/>
        <p:txBody>
          <a:bodyPr/>
          <a:lstStyle/>
          <a:p>
            <a:pPr>
              <a:defRPr/>
            </a:pPr>
            <a:r>
              <a:rPr lang="en-US" smtClean="0">
                <a:solidFill>
                  <a:srgbClr val="FFFFFF"/>
                </a:solidFill>
              </a:rPr>
              <a:t>1-</a:t>
            </a:r>
            <a:fld id="{5F1BFAA5-C88B-4CED-BC84-54A9EC013C9E}" type="slidenum">
              <a:rPr lang="en-US" smtClean="0">
                <a:solidFill>
                  <a:srgbClr val="FFFFFF"/>
                </a:solidFill>
              </a:rPr>
              <a:pPr>
                <a:defRPr/>
              </a:pPr>
              <a:t>17</a:t>
            </a:fld>
            <a:endParaRPr lang="en-US">
              <a:solidFill>
                <a:srgbClr val="FFFFFF"/>
              </a:solidFill>
            </a:endParaRPr>
          </a:p>
        </p:txBody>
      </p:sp>
      <p:pic>
        <p:nvPicPr>
          <p:cNvPr id="429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52500"/>
            <a:ext cx="55626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821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772400" cy="914400"/>
          </a:xfrm>
        </p:spPr>
        <p:txBody>
          <a:bodyPr/>
          <a:lstStyle/>
          <a:p>
            <a:pPr algn="ctr"/>
            <a:r>
              <a:rPr lang="en-US" sz="3600" dirty="0" smtClean="0"/>
              <a:t>Group Exercise</a:t>
            </a:r>
            <a:endParaRPr lang="en-US" sz="3600" dirty="0"/>
          </a:p>
        </p:txBody>
      </p:sp>
      <p:sp>
        <p:nvSpPr>
          <p:cNvPr id="3" name="Content Placeholder 2"/>
          <p:cNvSpPr>
            <a:spLocks noGrp="1"/>
          </p:cNvSpPr>
          <p:nvPr>
            <p:ph idx="1"/>
          </p:nvPr>
        </p:nvSpPr>
        <p:spPr>
          <a:xfrm>
            <a:off x="381000" y="914400"/>
            <a:ext cx="7772400" cy="5410200"/>
          </a:xfrm>
        </p:spPr>
        <p:txBody>
          <a:bodyPr/>
          <a:lstStyle/>
          <a:p>
            <a:r>
              <a:rPr lang="en-US" sz="2800" dirty="0" smtClean="0">
                <a:solidFill>
                  <a:schemeClr val="tx1"/>
                </a:solidFill>
              </a:rPr>
              <a:t>What crash patterns are apparent from the crash diagram?</a:t>
            </a:r>
          </a:p>
          <a:p>
            <a:endParaRPr lang="en-US" sz="2800" dirty="0">
              <a:solidFill>
                <a:schemeClr val="tx1"/>
              </a:solidFill>
            </a:endParaRPr>
          </a:p>
          <a:p>
            <a:r>
              <a:rPr lang="en-US" sz="2800" dirty="0" smtClean="0">
                <a:solidFill>
                  <a:schemeClr val="tx1"/>
                </a:solidFill>
              </a:rPr>
              <a:t>What are the potential issues regarding this intersection?</a:t>
            </a:r>
          </a:p>
          <a:p>
            <a:endParaRPr lang="en-US" sz="2800" dirty="0">
              <a:solidFill>
                <a:schemeClr val="tx1"/>
              </a:solidFill>
            </a:endParaRPr>
          </a:p>
          <a:p>
            <a:r>
              <a:rPr lang="en-US" sz="2800" dirty="0" smtClean="0">
                <a:solidFill>
                  <a:schemeClr val="tx1"/>
                </a:solidFill>
              </a:rPr>
              <a:t>What other data would be valuable?</a:t>
            </a:r>
          </a:p>
          <a:p>
            <a:endParaRPr lang="en-US" sz="2800" dirty="0">
              <a:solidFill>
                <a:schemeClr val="tx1"/>
              </a:solidFill>
            </a:endParaRPr>
          </a:p>
          <a:p>
            <a:r>
              <a:rPr lang="en-US" sz="2800" dirty="0" smtClean="0">
                <a:solidFill>
                  <a:schemeClr val="tx1"/>
                </a:solidFill>
              </a:rPr>
              <a:t>What countermeasures would you  recommend?</a:t>
            </a:r>
          </a:p>
          <a:p>
            <a:endParaRPr lang="en-US" sz="2800" dirty="0">
              <a:solidFill>
                <a:schemeClr val="tx1"/>
              </a:solidFill>
            </a:endParaRPr>
          </a:p>
        </p:txBody>
      </p:sp>
      <p:sp>
        <p:nvSpPr>
          <p:cNvPr id="4" name="Slide Number Placeholder 3"/>
          <p:cNvSpPr>
            <a:spLocks noGrp="1"/>
          </p:cNvSpPr>
          <p:nvPr>
            <p:ph type="sldNum" sz="quarter" idx="10"/>
          </p:nvPr>
        </p:nvSpPr>
        <p:spPr/>
        <p:txBody>
          <a:bodyPr/>
          <a:lstStyle/>
          <a:p>
            <a:pPr>
              <a:defRPr/>
            </a:pPr>
            <a:r>
              <a:rPr lang="en-US" smtClean="0">
                <a:solidFill>
                  <a:srgbClr val="FFFFFF"/>
                </a:solidFill>
              </a:rPr>
              <a:t>1-</a:t>
            </a:r>
            <a:fld id="{5F1BFAA5-C88B-4CED-BC84-54A9EC013C9E}" type="slidenum">
              <a:rPr lang="en-US" smtClean="0">
                <a:solidFill>
                  <a:srgbClr val="FFFFFF"/>
                </a:solidFill>
              </a:rPr>
              <a:pPr>
                <a:defRPr/>
              </a:pPr>
              <a:t>18</a:t>
            </a:fld>
            <a:endParaRPr lang="en-US">
              <a:solidFill>
                <a:srgbClr val="FFFFFF"/>
              </a:solidFill>
            </a:endParaRPr>
          </a:p>
        </p:txBody>
      </p:sp>
    </p:spTree>
    <p:extLst>
      <p:ext uri="{BB962C8B-B14F-4D97-AF65-F5344CB8AC3E}">
        <p14:creationId xmlns:p14="http://schemas.microsoft.com/office/powerpoint/2010/main" val="2394971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68052"/>
            <a:ext cx="8839200" cy="4699348"/>
          </a:xfrm>
        </p:spPr>
        <p:txBody>
          <a:bodyPr>
            <a:normAutofit/>
          </a:bodyPr>
          <a:lstStyle/>
          <a:p>
            <a:endParaRPr lang="en-US" dirty="0" smtClean="0"/>
          </a:p>
          <a:p>
            <a:pPr eaLnBrk="1" hangingPunct="1">
              <a:buFont typeface="Arial" pitchFamily="34" charset="0"/>
              <a:buChar char="•"/>
              <a:defRPr/>
            </a:pPr>
            <a:r>
              <a:rPr lang="en-US" sz="3200" kern="1200" dirty="0" smtClean="0">
                <a:solidFill>
                  <a:sysClr val="windowText" lastClr="000000"/>
                </a:solidFill>
                <a:latin typeface="Calibri"/>
              </a:rPr>
              <a:t>Welcome </a:t>
            </a:r>
            <a:r>
              <a:rPr lang="en-US" sz="3200" kern="1200" dirty="0">
                <a:solidFill>
                  <a:sysClr val="windowText" lastClr="000000"/>
                </a:solidFill>
                <a:latin typeface="Calibri"/>
              </a:rPr>
              <a:t>and Introductions</a:t>
            </a:r>
          </a:p>
          <a:p>
            <a:pPr eaLnBrk="1" hangingPunct="1">
              <a:buFont typeface="Arial" pitchFamily="34" charset="0"/>
              <a:buChar char="•"/>
              <a:defRPr/>
            </a:pPr>
            <a:r>
              <a:rPr lang="en-US" sz="3200" kern="1200" dirty="0">
                <a:solidFill>
                  <a:sysClr val="windowText" lastClr="000000"/>
                </a:solidFill>
                <a:latin typeface="Calibri"/>
              </a:rPr>
              <a:t>Overview of Local Road Safety Plans</a:t>
            </a:r>
          </a:p>
          <a:p>
            <a:pPr eaLnBrk="1" hangingPunct="1">
              <a:buFont typeface="Arial" pitchFamily="34" charset="0"/>
              <a:buChar char="•"/>
              <a:defRPr/>
            </a:pPr>
            <a:r>
              <a:rPr lang="en-US" sz="3200" kern="1200" dirty="0">
                <a:solidFill>
                  <a:sysClr val="windowText" lastClr="000000"/>
                </a:solidFill>
                <a:latin typeface="Calibri"/>
              </a:rPr>
              <a:t>Colorado Safety Data and Plans</a:t>
            </a:r>
          </a:p>
          <a:p>
            <a:pPr eaLnBrk="1" hangingPunct="1">
              <a:buFont typeface="Arial" pitchFamily="34" charset="0"/>
              <a:buChar char="•"/>
              <a:defRPr/>
            </a:pPr>
            <a:r>
              <a:rPr lang="en-US" sz="3200" kern="1200" dirty="0">
                <a:solidFill>
                  <a:sysClr val="windowText" lastClr="000000"/>
                </a:solidFill>
                <a:latin typeface="Calibri"/>
              </a:rPr>
              <a:t>Examples of Local Road Safety Plans</a:t>
            </a:r>
          </a:p>
          <a:p>
            <a:pPr eaLnBrk="1" hangingPunct="1">
              <a:buFont typeface="Arial" pitchFamily="34" charset="0"/>
              <a:buChar char="•"/>
              <a:defRPr/>
            </a:pPr>
            <a:r>
              <a:rPr lang="en-US" sz="3200" kern="1200" dirty="0">
                <a:solidFill>
                  <a:sysClr val="windowText" lastClr="000000"/>
                </a:solidFill>
                <a:latin typeface="Calibri"/>
              </a:rPr>
              <a:t>Development of a Local Road Safety Plan</a:t>
            </a:r>
          </a:p>
          <a:p>
            <a:pPr eaLnBrk="1" hangingPunct="1">
              <a:buFont typeface="Arial" pitchFamily="34" charset="0"/>
              <a:buChar char="•"/>
              <a:defRPr/>
            </a:pPr>
            <a:r>
              <a:rPr lang="en-US" sz="3200" kern="1200" dirty="0">
                <a:solidFill>
                  <a:sysClr val="windowText" lastClr="000000"/>
                </a:solidFill>
                <a:latin typeface="Calibri"/>
              </a:rPr>
              <a:t>Wrap Up</a:t>
            </a:r>
          </a:p>
          <a:p>
            <a:pPr eaLnBrk="1" hangingPunct="1">
              <a:buFont typeface="Arial" pitchFamily="34" charset="0"/>
              <a:buChar char="•"/>
              <a:defRPr/>
            </a:pPr>
            <a:r>
              <a:rPr lang="en-US" sz="3200" kern="1200" dirty="0">
                <a:solidFill>
                  <a:sysClr val="windowText" lastClr="000000"/>
                </a:solidFill>
                <a:latin typeface="Calibri"/>
              </a:rPr>
              <a:t>Evaluation</a:t>
            </a:r>
          </a:p>
        </p:txBody>
      </p:sp>
      <p:sp>
        <p:nvSpPr>
          <p:cNvPr id="4" name="Slide Number Placeholder 3"/>
          <p:cNvSpPr>
            <a:spLocks noGrp="1"/>
          </p:cNvSpPr>
          <p:nvPr>
            <p:ph type="sldNum" sz="quarter" idx="4294967295"/>
          </p:nvPr>
        </p:nvSpPr>
        <p:spPr>
          <a:xfrm>
            <a:off x="6858000" y="6477000"/>
            <a:ext cx="2133600" cy="365125"/>
          </a:xfrm>
          <a:prstGeom prst="rect">
            <a:avLst/>
          </a:prstGeom>
        </p:spPr>
        <p:txBody>
          <a:bodyPr/>
          <a:lstStyle/>
          <a:p>
            <a:fld id="{CBC956F3-94CB-4225-B80D-D5B5BEA895E6}" type="slidenum">
              <a:rPr lang="en-US" smtClean="0"/>
              <a:pPr/>
              <a:t>19</a:t>
            </a:fld>
            <a:endParaRPr lang="en-US"/>
          </a:p>
        </p:txBody>
      </p:sp>
      <p:sp>
        <p:nvSpPr>
          <p:cNvPr id="5" name="Title 4"/>
          <p:cNvSpPr>
            <a:spLocks noGrp="1"/>
          </p:cNvSpPr>
          <p:nvPr>
            <p:ph type="title"/>
          </p:nvPr>
        </p:nvSpPr>
        <p:spPr/>
        <p:txBody>
          <a:bodyPr/>
          <a:lstStyle/>
          <a:p>
            <a:endParaRPr lang="en-US"/>
          </a:p>
        </p:txBody>
      </p:sp>
      <p:sp>
        <p:nvSpPr>
          <p:cNvPr id="6" name="Title 1"/>
          <p:cNvSpPr txBox="1">
            <a:spLocks/>
          </p:cNvSpPr>
          <p:nvPr/>
        </p:nvSpPr>
        <p:spPr bwMode="auto">
          <a:xfrm>
            <a:off x="381000" y="-76200"/>
            <a:ext cx="777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500" b="1">
                <a:solidFill>
                  <a:srgbClr val="192F8F"/>
                </a:solidFill>
                <a:latin typeface="+mj-lt"/>
                <a:ea typeface="+mj-ea"/>
                <a:cs typeface="+mj-cs"/>
              </a:defRPr>
            </a:lvl1pPr>
            <a:lvl2pPr algn="l" rtl="0" eaLnBrk="0" fontAlgn="base" hangingPunct="0">
              <a:spcBef>
                <a:spcPct val="0"/>
              </a:spcBef>
              <a:spcAft>
                <a:spcPct val="0"/>
              </a:spcAft>
              <a:defRPr sz="2500" b="1">
                <a:solidFill>
                  <a:srgbClr val="192F8F"/>
                </a:solidFill>
                <a:latin typeface="Arial" charset="0"/>
              </a:defRPr>
            </a:lvl2pPr>
            <a:lvl3pPr algn="l" rtl="0" eaLnBrk="0" fontAlgn="base" hangingPunct="0">
              <a:spcBef>
                <a:spcPct val="0"/>
              </a:spcBef>
              <a:spcAft>
                <a:spcPct val="0"/>
              </a:spcAft>
              <a:defRPr sz="2500" b="1">
                <a:solidFill>
                  <a:srgbClr val="192F8F"/>
                </a:solidFill>
                <a:latin typeface="Arial" charset="0"/>
              </a:defRPr>
            </a:lvl3pPr>
            <a:lvl4pPr algn="l" rtl="0" eaLnBrk="0" fontAlgn="base" hangingPunct="0">
              <a:spcBef>
                <a:spcPct val="0"/>
              </a:spcBef>
              <a:spcAft>
                <a:spcPct val="0"/>
              </a:spcAft>
              <a:defRPr sz="2500" b="1">
                <a:solidFill>
                  <a:srgbClr val="192F8F"/>
                </a:solidFill>
                <a:latin typeface="Arial" charset="0"/>
              </a:defRPr>
            </a:lvl4pPr>
            <a:lvl5pPr algn="l" rtl="0" eaLnBrk="0" fontAlgn="base" hangingPunct="0">
              <a:spcBef>
                <a:spcPct val="0"/>
              </a:spcBef>
              <a:spcAft>
                <a:spcPct val="0"/>
              </a:spcAft>
              <a:defRPr sz="2500" b="1">
                <a:solidFill>
                  <a:srgbClr val="192F8F"/>
                </a:solidFill>
                <a:latin typeface="Arial" charset="0"/>
              </a:defRPr>
            </a:lvl5pPr>
            <a:lvl6pPr marL="457200" algn="l" rtl="0" eaLnBrk="0" fontAlgn="base" hangingPunct="0">
              <a:spcBef>
                <a:spcPct val="0"/>
              </a:spcBef>
              <a:spcAft>
                <a:spcPct val="0"/>
              </a:spcAft>
              <a:defRPr sz="2500" b="1">
                <a:solidFill>
                  <a:srgbClr val="192F8F"/>
                </a:solidFill>
                <a:latin typeface="Arial" charset="0"/>
              </a:defRPr>
            </a:lvl6pPr>
            <a:lvl7pPr marL="914400" algn="l" rtl="0" eaLnBrk="0" fontAlgn="base" hangingPunct="0">
              <a:spcBef>
                <a:spcPct val="0"/>
              </a:spcBef>
              <a:spcAft>
                <a:spcPct val="0"/>
              </a:spcAft>
              <a:defRPr sz="2500" b="1">
                <a:solidFill>
                  <a:srgbClr val="192F8F"/>
                </a:solidFill>
                <a:latin typeface="Arial" charset="0"/>
              </a:defRPr>
            </a:lvl7pPr>
            <a:lvl8pPr marL="1371600" algn="l" rtl="0" eaLnBrk="0" fontAlgn="base" hangingPunct="0">
              <a:spcBef>
                <a:spcPct val="0"/>
              </a:spcBef>
              <a:spcAft>
                <a:spcPct val="0"/>
              </a:spcAft>
              <a:defRPr sz="2500" b="1">
                <a:solidFill>
                  <a:srgbClr val="192F8F"/>
                </a:solidFill>
                <a:latin typeface="Arial" charset="0"/>
              </a:defRPr>
            </a:lvl8pPr>
            <a:lvl9pPr marL="1828800" algn="l" rtl="0" eaLnBrk="0" fontAlgn="base" hangingPunct="0">
              <a:spcBef>
                <a:spcPct val="0"/>
              </a:spcBef>
              <a:spcAft>
                <a:spcPct val="0"/>
              </a:spcAft>
              <a:defRPr sz="2500" b="1">
                <a:solidFill>
                  <a:srgbClr val="192F8F"/>
                </a:solidFill>
                <a:latin typeface="Arial" charset="0"/>
              </a:defRPr>
            </a:lvl9pPr>
          </a:lstStyle>
          <a:p>
            <a:pPr algn="ctr"/>
            <a:r>
              <a:rPr lang="en-US" sz="3600" kern="0" dirty="0" smtClean="0"/>
              <a:t>Local Road Safety Plan </a:t>
            </a:r>
            <a:r>
              <a:rPr lang="en-US" sz="3600" kern="0" dirty="0" err="1" smtClean="0"/>
              <a:t>Worshop</a:t>
            </a:r>
            <a:endParaRPr lang="en-US" sz="3600" kern="0" dirty="0"/>
          </a:p>
        </p:txBody>
      </p:sp>
      <p:pic>
        <p:nvPicPr>
          <p:cNvPr id="7" name="Picture 2" descr="Document Cover Image - Developing Safety Plans: A Manual for Local Rural Road Own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3788" y="1066800"/>
            <a:ext cx="1784412" cy="27569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86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52400" y="1600200"/>
            <a:ext cx="87630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Safety Analysis</a:t>
            </a:r>
            <a:r>
              <a:rPr kumimoji="0" lang="en-US" sz="3200" b="0" i="0" u="none" strike="noStrike" kern="1200" cap="none" spc="0" normalizeH="0" noProof="0" dirty="0" smtClean="0">
                <a:ln>
                  <a:noFill/>
                </a:ln>
                <a:solidFill>
                  <a:sysClr val="windowText" lastClr="000000"/>
                </a:solidFill>
                <a:effectLst/>
                <a:uLnTx/>
                <a:uFillTx/>
                <a:latin typeface="Calibri"/>
                <a:ea typeface="+mn-ea"/>
                <a:cs typeface="+mn-cs"/>
              </a:rPr>
              <a:t> for Local Agencies 1 day Workshop Overview</a:t>
            </a:r>
          </a:p>
          <a:p>
            <a:pPr marL="800100" lvl="1" indent="-342900">
              <a:spcBef>
                <a:spcPct val="20000"/>
              </a:spcBef>
              <a:buFont typeface="Arial" pitchFamily="34" charset="0"/>
              <a:buChar char="•"/>
              <a:defRPr/>
            </a:pPr>
            <a:r>
              <a:rPr lang="en-US" sz="3200" dirty="0" smtClean="0">
                <a:solidFill>
                  <a:sysClr val="windowText" lastClr="000000"/>
                </a:solidFill>
                <a:latin typeface="Calibri"/>
              </a:rPr>
              <a:t>Piloted in Washington State LTAP</a:t>
            </a:r>
          </a:p>
          <a:p>
            <a:pPr marL="342900" lvl="0" indent="-342900">
              <a:spcBef>
                <a:spcPct val="20000"/>
              </a:spcBef>
              <a:buFont typeface="Arial" pitchFamily="34" charset="0"/>
              <a:buChar char="•"/>
              <a:defRPr/>
            </a:pPr>
            <a:r>
              <a:rPr lang="en-US" sz="3200" dirty="0" smtClean="0">
                <a:solidFill>
                  <a:sysClr val="windowText" lastClr="000000"/>
                </a:solidFill>
                <a:latin typeface="Calibri"/>
              </a:rPr>
              <a:t>Local Road Safety Plan Workshop</a:t>
            </a:r>
          </a:p>
          <a:p>
            <a:pPr marL="800100" lvl="1" indent="-342900">
              <a:spcBef>
                <a:spcPct val="20000"/>
              </a:spcBef>
              <a:buFont typeface="Arial" pitchFamily="34" charset="0"/>
              <a:buChar char="•"/>
              <a:defRPr/>
            </a:pPr>
            <a:r>
              <a:rPr lang="en-US" sz="3200" dirty="0" smtClean="0">
                <a:solidFill>
                  <a:sysClr val="windowText" lastClr="000000"/>
                </a:solidFill>
                <a:latin typeface="Calibri"/>
              </a:rPr>
              <a:t>1 Day Workshop – Colorado LTAP</a:t>
            </a:r>
            <a:endParaRPr lang="en-US" sz="3200" dirty="0">
              <a:solidFill>
                <a:sysClr val="windowText" lastClr="000000"/>
              </a:solidFill>
              <a:latin typeface="Calibri"/>
            </a:endParaRPr>
          </a:p>
          <a:p>
            <a:pPr marL="800100" lvl="1" indent="-342900">
              <a:spcBef>
                <a:spcPct val="20000"/>
              </a:spcBef>
              <a:buFont typeface="Arial" pitchFamily="34" charset="0"/>
              <a:buChar char="•"/>
              <a:defRPr/>
            </a:pPr>
            <a:endParaRPr lang="en-US" sz="3200" dirty="0">
              <a:solidFill>
                <a:sysClr val="windowText" lastClr="000000"/>
              </a:solidFill>
              <a:latin typeface="Calibri"/>
            </a:endParaRPr>
          </a:p>
          <a:p>
            <a:pPr lvl="1">
              <a:spcBef>
                <a:spcPct val="20000"/>
              </a:spcBef>
              <a:defRPr/>
            </a:pPr>
            <a:endParaRPr lang="en-US" sz="3200" dirty="0" smtClean="0">
              <a:solidFill>
                <a:sysClr val="windowText" lastClr="000000"/>
              </a:solidFill>
              <a:latin typeface="Calibri"/>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
        <p:nvSpPr>
          <p:cNvPr id="5" name="Slide Number Placeholder 4"/>
          <p:cNvSpPr>
            <a:spLocks noGrp="1"/>
          </p:cNvSpPr>
          <p:nvPr>
            <p:ph type="sldNum" sz="quarter" idx="10"/>
          </p:nvPr>
        </p:nvSpPr>
        <p:spPr/>
        <p:txBody>
          <a:bodyPr/>
          <a:lstStyle/>
          <a:p>
            <a:pPr>
              <a:defRPr/>
            </a:pPr>
            <a:r>
              <a:rPr lang="en-US" smtClean="0">
                <a:solidFill>
                  <a:srgbClr val="FFFFFF"/>
                </a:solidFill>
              </a:rPr>
              <a:t>1-</a:t>
            </a:r>
            <a:fld id="{671A8548-28B7-4D1B-81D1-5BE7E04DA526}" type="slidenum">
              <a:rPr lang="en-US" smtClean="0">
                <a:solidFill>
                  <a:srgbClr val="FFFFFF"/>
                </a:solidFill>
              </a:rPr>
              <a:pPr>
                <a:defRPr/>
              </a:pPr>
              <a:t>2</a:t>
            </a:fld>
            <a:endParaRPr lang="en-US">
              <a:solidFill>
                <a:srgbClr val="FFFFFF"/>
              </a:solidFill>
            </a:endParaRPr>
          </a:p>
        </p:txBody>
      </p:sp>
      <p:sp>
        <p:nvSpPr>
          <p:cNvPr id="7" name="Rectangle 3"/>
          <p:cNvSpPr txBox="1">
            <a:spLocks noChangeArrowheads="1"/>
          </p:cNvSpPr>
          <p:nvPr/>
        </p:nvSpPr>
        <p:spPr bwMode="auto">
          <a:xfrm>
            <a:off x="0"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043C7A"/>
                </a:solidFill>
                <a:effectLst/>
                <a:uLnTx/>
                <a:uFillTx/>
                <a:latin typeface="Arial" charset="0"/>
                <a:ea typeface="+mn-ea"/>
                <a:cs typeface="+mn-cs"/>
              </a:rPr>
              <a:t>Data Analysis and Use</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188145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2991"/>
            <a:ext cx="7772400" cy="838200"/>
          </a:xfrm>
        </p:spPr>
        <p:txBody>
          <a:bodyPr/>
          <a:lstStyle/>
          <a:p>
            <a:r>
              <a:rPr lang="en-US" dirty="0" smtClean="0"/>
              <a:t>Colorado SHSP, HSIP &amp; Safety Data</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6858000" y="6477000"/>
            <a:ext cx="2133600" cy="365125"/>
          </a:xfrm>
          <a:prstGeom prst="rect">
            <a:avLst/>
          </a:prstGeom>
        </p:spPr>
        <p:txBody>
          <a:bodyPr/>
          <a:lstStyle/>
          <a:p>
            <a:fld id="{CBC956F3-94CB-4225-B80D-D5B5BEA895E6}" type="slidenum">
              <a:rPr lang="en-US" smtClean="0"/>
              <a:pPr/>
              <a:t>20</a:t>
            </a:fld>
            <a:endParaRPr lang="en-US"/>
          </a:p>
        </p:txBody>
      </p:sp>
      <p:pic>
        <p:nvPicPr>
          <p:cNvPr id="5" name="Picture 1"/>
          <p:cNvPicPr>
            <a:picLocks noChangeAspect="1" noChangeArrowheads="1"/>
          </p:cNvPicPr>
          <p:nvPr/>
        </p:nvPicPr>
        <p:blipFill>
          <a:blip r:embed="rId2" cstate="print"/>
          <a:srcRect l="16176" t="21333" r="66471" b="5778"/>
          <a:stretch>
            <a:fillRect/>
          </a:stretch>
        </p:blipFill>
        <p:spPr bwMode="auto">
          <a:xfrm>
            <a:off x="5105400" y="1177352"/>
            <a:ext cx="3733800" cy="5189349"/>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 y="977391"/>
            <a:ext cx="4343400" cy="561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65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772400" cy="838200"/>
          </a:xfrm>
        </p:spPr>
        <p:txBody>
          <a:bodyPr>
            <a:normAutofit fontScale="90000"/>
          </a:bodyPr>
          <a:lstStyle/>
          <a:p>
            <a:r>
              <a:rPr lang="en-US" dirty="0" smtClean="0"/>
              <a:t>Safety </a:t>
            </a:r>
            <a:br>
              <a:rPr lang="en-US" dirty="0" smtClean="0"/>
            </a:br>
            <a:r>
              <a:rPr lang="en-US" dirty="0" smtClean="0"/>
              <a:t>Data</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294967295"/>
          </p:nvPr>
        </p:nvSpPr>
        <p:spPr>
          <a:xfrm>
            <a:off x="6858000" y="6477000"/>
            <a:ext cx="2133600" cy="365125"/>
          </a:xfrm>
          <a:prstGeom prst="rect">
            <a:avLst/>
          </a:prstGeom>
        </p:spPr>
        <p:txBody>
          <a:bodyPr/>
          <a:lstStyle/>
          <a:p>
            <a:fld id="{CBC956F3-94CB-4225-B80D-D5B5BEA895E6}" type="slidenum">
              <a:rPr lang="en-US" smtClean="0"/>
              <a:pPr/>
              <a:t>21</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46"/>
          <a:stretch/>
        </p:blipFill>
        <p:spPr bwMode="auto">
          <a:xfrm>
            <a:off x="3048000" y="115320"/>
            <a:ext cx="6096000" cy="679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7962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858000" y="6477000"/>
            <a:ext cx="2133600" cy="365125"/>
          </a:xfrm>
          <a:prstGeom prst="rect">
            <a:avLst/>
          </a:prstGeom>
        </p:spPr>
        <p:txBody>
          <a:bodyPr/>
          <a:lstStyle/>
          <a:p>
            <a:fld id="{CBC956F3-94CB-4225-B80D-D5B5BEA895E6}" type="slidenum">
              <a:rPr lang="en-US" smtClean="0"/>
              <a:pPr/>
              <a:t>22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3567611" cy="460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127760"/>
            <a:ext cx="3496715"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5922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886"/>
            <a:ext cx="7772400" cy="838200"/>
          </a:xfrm>
        </p:spPr>
        <p:txBody>
          <a:bodyPr>
            <a:normAutofit/>
          </a:bodyPr>
          <a:lstStyle/>
          <a:p>
            <a:r>
              <a:rPr lang="en-US" dirty="0" smtClean="0"/>
              <a:t>Development of a Local Road Safety Plan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6858000" y="6477000"/>
            <a:ext cx="2133600" cy="365125"/>
          </a:xfrm>
          <a:prstGeom prst="rect">
            <a:avLst/>
          </a:prstGeom>
        </p:spPr>
        <p:txBody>
          <a:bodyPr/>
          <a:lstStyle/>
          <a:p>
            <a:fld id="{CBC956F3-94CB-4225-B80D-D5B5BEA895E6}" type="slidenum">
              <a:rPr lang="en-US" smtClean="0"/>
              <a:pPr/>
              <a:t>23</a:t>
            </a:fld>
            <a:endParaRPr lang="en-US"/>
          </a:p>
        </p:txBody>
      </p:sp>
      <p:sp>
        <p:nvSpPr>
          <p:cNvPr id="5" name="Content Placeholder 4"/>
          <p:cNvSpPr txBox="1">
            <a:spLocks/>
          </p:cNvSpPr>
          <p:nvPr/>
        </p:nvSpPr>
        <p:spPr>
          <a:xfrm>
            <a:off x="304800" y="1320452"/>
            <a:ext cx="8839200" cy="434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800" dirty="0" smtClean="0">
                <a:latin typeface="Calibri" panose="020F0502020204030204" pitchFamily="34" charset="0"/>
              </a:rPr>
              <a:t>Step 1: Establish Leadership</a:t>
            </a:r>
          </a:p>
          <a:p>
            <a:pPr>
              <a:defRPr/>
            </a:pPr>
            <a:r>
              <a:rPr lang="en-US" sz="2800" dirty="0" smtClean="0">
                <a:latin typeface="Calibri" panose="020F0502020204030204" pitchFamily="34" charset="0"/>
              </a:rPr>
              <a:t>Step 2: Analyze the Safety Data</a:t>
            </a:r>
          </a:p>
          <a:p>
            <a:pPr>
              <a:defRPr/>
            </a:pPr>
            <a:r>
              <a:rPr lang="en-US" sz="2800" dirty="0" smtClean="0">
                <a:latin typeface="Calibri" panose="020F0502020204030204" pitchFamily="34" charset="0"/>
              </a:rPr>
              <a:t>Step 3: Determine Emphasis Areas</a:t>
            </a:r>
          </a:p>
          <a:p>
            <a:pPr>
              <a:defRPr/>
            </a:pPr>
            <a:r>
              <a:rPr lang="en-US" sz="2800" dirty="0" smtClean="0">
                <a:latin typeface="Calibri" panose="020F0502020204030204" pitchFamily="34" charset="0"/>
              </a:rPr>
              <a:t>Step 4: Identify Strategies</a:t>
            </a:r>
          </a:p>
          <a:p>
            <a:pPr>
              <a:defRPr/>
            </a:pPr>
            <a:r>
              <a:rPr lang="en-US" sz="2800" dirty="0" smtClean="0">
                <a:latin typeface="Calibri" panose="020F0502020204030204" pitchFamily="34" charset="0"/>
              </a:rPr>
              <a:t>Step 5: Prioritize and Incorporate Strategies</a:t>
            </a:r>
          </a:p>
          <a:p>
            <a:pPr>
              <a:defRPr/>
            </a:pPr>
            <a:r>
              <a:rPr lang="en-US" sz="2800" dirty="0" smtClean="0">
                <a:latin typeface="Calibri" panose="020F0502020204030204" pitchFamily="34" charset="0"/>
              </a:rPr>
              <a:t>Step 6: Evaluate and Update the LRSP</a:t>
            </a:r>
            <a:endParaRPr lang="en-US" sz="2800" dirty="0">
              <a:latin typeface="Calibri" panose="020F0502020204030204" pitchFamily="34" charset="0"/>
            </a:endParaRPr>
          </a:p>
        </p:txBody>
      </p:sp>
    </p:spTree>
    <p:extLst>
      <p:ext uri="{BB962C8B-B14F-4D97-AF65-F5344CB8AC3E}">
        <p14:creationId xmlns:p14="http://schemas.microsoft.com/office/powerpoint/2010/main" val="2187754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r>
              <a:rPr lang="en-US" smtClean="0">
                <a:solidFill>
                  <a:srgbClr val="FFFFFF"/>
                </a:solidFill>
              </a:rPr>
              <a:t>1-</a:t>
            </a:r>
            <a:fld id="{671A8548-28B7-4D1B-81D1-5BE7E04DA526}" type="slidenum">
              <a:rPr lang="en-US" smtClean="0">
                <a:solidFill>
                  <a:srgbClr val="FFFFFF"/>
                </a:solidFill>
              </a:rPr>
              <a:pPr>
                <a:defRPr/>
              </a:pPr>
              <a:t>24</a:t>
            </a:fld>
            <a:endParaRPr lang="en-US">
              <a:solidFill>
                <a:srgbClr val="FFFFFF"/>
              </a:solidFill>
            </a:endParaRPr>
          </a:p>
        </p:txBody>
      </p:sp>
      <p:sp>
        <p:nvSpPr>
          <p:cNvPr id="7" name="Rectangle 3"/>
          <p:cNvSpPr txBox="1">
            <a:spLocks noChangeArrowheads="1"/>
          </p:cNvSpPr>
          <p:nvPr/>
        </p:nvSpPr>
        <p:spPr bwMode="auto">
          <a:xfrm>
            <a:off x="0"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043C7A"/>
                </a:solidFill>
                <a:effectLst/>
                <a:uLnTx/>
                <a:uFillTx/>
                <a:latin typeface="Arial" charset="0"/>
                <a:ea typeface="+mn-ea"/>
                <a:cs typeface="+mn-cs"/>
              </a:rPr>
              <a:t>Safety Analysis for Local Agencies</a:t>
            </a:r>
          </a:p>
        </p:txBody>
      </p:sp>
      <p:sp>
        <p:nvSpPr>
          <p:cNvPr id="2" name="Title 1"/>
          <p:cNvSpPr>
            <a:spLocks noGrp="1"/>
          </p:cNvSpPr>
          <p:nvPr>
            <p:ph type="title"/>
          </p:nvPr>
        </p:nvSpPr>
        <p:spPr>
          <a:xfrm>
            <a:off x="685800" y="2667000"/>
            <a:ext cx="7772400" cy="838200"/>
          </a:xfrm>
        </p:spPr>
        <p:txBody>
          <a:bodyPr/>
          <a:lstStyle/>
          <a:p>
            <a:pPr algn="ctr"/>
            <a:r>
              <a:rPr lang="en-US" dirty="0" smtClean="0"/>
              <a:t>Questions and Discussion</a:t>
            </a:r>
            <a:endParaRPr lang="en-US" dirty="0"/>
          </a:p>
        </p:txBody>
      </p:sp>
    </p:spTree>
    <p:extLst>
      <p:ext uri="{BB962C8B-B14F-4D97-AF65-F5344CB8AC3E}">
        <p14:creationId xmlns:p14="http://schemas.microsoft.com/office/powerpoint/2010/main" val="220966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807720"/>
            <a:ext cx="8305800" cy="838200"/>
          </a:xfrm>
        </p:spPr>
        <p:txBody>
          <a:bodyPr/>
          <a:lstStyle/>
          <a:p>
            <a:r>
              <a:rPr lang="en-US" sz="3600" b="0" dirty="0" smtClean="0">
                <a:latin typeface="Calibri" pitchFamily="34" charset="0"/>
              </a:rPr>
              <a:t>Agenda</a:t>
            </a:r>
            <a:endParaRPr lang="en-US" sz="3600" b="0" dirty="0">
              <a:latin typeface="Calibri" pitchFamily="34" charset="0"/>
            </a:endParaRPr>
          </a:p>
        </p:txBody>
      </p:sp>
      <p:sp>
        <p:nvSpPr>
          <p:cNvPr id="9" name="Content Placeholder 2"/>
          <p:cNvSpPr txBox="1">
            <a:spLocks/>
          </p:cNvSpPr>
          <p:nvPr/>
        </p:nvSpPr>
        <p:spPr>
          <a:xfrm>
            <a:off x="152400" y="1600200"/>
            <a:ext cx="8763000" cy="4525963"/>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Introduction </a:t>
            </a:r>
            <a:r>
              <a:rPr kumimoji="0" lang="en-US" sz="3200" b="0" i="0" u="none" strike="noStrike" kern="1200" cap="none" spc="0" normalizeH="0" noProof="0" dirty="0" smtClean="0">
                <a:ln>
                  <a:noFill/>
                </a:ln>
                <a:solidFill>
                  <a:sysClr val="windowText" lastClr="000000"/>
                </a:solidFill>
                <a:effectLst/>
                <a:uLnTx/>
                <a:uFillTx/>
                <a:latin typeface="Calibri"/>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aseline="0" dirty="0" smtClean="0">
                <a:solidFill>
                  <a:sysClr val="windowText" lastClr="000000"/>
                </a:solidFill>
                <a:latin typeface="Calibri"/>
              </a:rPr>
              <a:t>Systemic Project Selection</a:t>
            </a:r>
          </a:p>
          <a:p>
            <a:pPr marL="914400" lvl="1" indent="-457200">
              <a:spcBef>
                <a:spcPct val="20000"/>
              </a:spcBef>
              <a:buFont typeface="Wingdings" pitchFamily="2" charset="2"/>
              <a:buChar char="§"/>
              <a:defRPr/>
            </a:pPr>
            <a:r>
              <a:rPr lang="en-US" sz="3200" baseline="0" dirty="0" smtClean="0">
                <a:solidFill>
                  <a:sysClr val="windowText" lastClr="000000"/>
                </a:solidFill>
                <a:latin typeface="Calibri"/>
              </a:rPr>
              <a:t>Determine Problem</a:t>
            </a:r>
            <a:r>
              <a:rPr lang="en-US" sz="3200" dirty="0" smtClean="0">
                <a:solidFill>
                  <a:sysClr val="windowText" lastClr="000000"/>
                </a:solidFill>
                <a:latin typeface="Calibri"/>
              </a:rPr>
              <a:t> Areas</a:t>
            </a:r>
            <a:r>
              <a:rPr lang="en-US" sz="3200" baseline="0" dirty="0" smtClean="0">
                <a:solidFill>
                  <a:sysClr val="windowText" lastClr="000000"/>
                </a:solidFill>
                <a:latin typeface="Calibri"/>
              </a:rPr>
              <a:t> </a:t>
            </a:r>
          </a:p>
          <a:p>
            <a:pPr marL="914400" lvl="1" indent="-457200">
              <a:spcBef>
                <a:spcPct val="20000"/>
              </a:spcBef>
              <a:buFont typeface="Wingdings" pitchFamily="2" charset="2"/>
              <a:buChar char="§"/>
              <a:defRPr/>
            </a:pPr>
            <a:r>
              <a:rPr lang="en-US" sz="3200" dirty="0" smtClean="0">
                <a:solidFill>
                  <a:sysClr val="windowText" lastClr="000000"/>
                </a:solidFill>
                <a:latin typeface="Calibri"/>
              </a:rPr>
              <a:t>Select Countermeasures</a:t>
            </a:r>
          </a:p>
          <a:p>
            <a:pPr marL="914400" lvl="1" indent="-457200">
              <a:spcBef>
                <a:spcPct val="20000"/>
              </a:spcBef>
              <a:buFont typeface="Wingdings" pitchFamily="2" charset="2"/>
              <a:buChar char="§"/>
              <a:defRPr/>
            </a:pPr>
            <a:r>
              <a:rPr lang="en-US" sz="3200" dirty="0" smtClean="0">
                <a:solidFill>
                  <a:sysClr val="windowText" lastClr="000000"/>
                </a:solidFill>
                <a:latin typeface="Calibri"/>
              </a:rPr>
              <a:t>Prioritize Locations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solidFill>
                  <a:sysClr val="windowText" lastClr="000000"/>
                </a:solidFill>
                <a:latin typeface="Calibri"/>
              </a:rPr>
              <a:t>Reactive Project Selection</a:t>
            </a:r>
          </a:p>
          <a:p>
            <a:pPr marL="914400" lvl="1" indent="-457200">
              <a:spcBef>
                <a:spcPct val="20000"/>
              </a:spcBef>
              <a:buFont typeface="Wingdings" pitchFamily="2" charset="2"/>
              <a:buChar char="§"/>
              <a:defRPr/>
            </a:pPr>
            <a:r>
              <a:rPr lang="en-US" sz="3200" dirty="0" smtClean="0">
                <a:solidFill>
                  <a:sysClr val="windowText" lastClr="000000"/>
                </a:solidFill>
                <a:latin typeface="Calibri"/>
              </a:rPr>
              <a:t>Determine and Analyze Problem Areas </a:t>
            </a:r>
          </a:p>
          <a:p>
            <a:pPr marL="914400" lvl="1" indent="-457200">
              <a:spcBef>
                <a:spcPct val="20000"/>
              </a:spcBef>
              <a:buFont typeface="Wingdings" pitchFamily="2" charset="2"/>
              <a:buChar char="§"/>
              <a:defRPr/>
            </a:pPr>
            <a:r>
              <a:rPr lang="en-US" sz="3200" dirty="0" smtClean="0">
                <a:solidFill>
                  <a:sysClr val="windowText" lastClr="000000"/>
                </a:solidFill>
                <a:latin typeface="Calibri"/>
              </a:rPr>
              <a:t>Select Countermeasures </a:t>
            </a:r>
          </a:p>
          <a:p>
            <a:pPr marL="914400" lvl="1" indent="-457200">
              <a:spcBef>
                <a:spcPct val="20000"/>
              </a:spcBef>
              <a:buFont typeface="Wingdings" pitchFamily="2" charset="2"/>
              <a:buChar char="§"/>
              <a:defRPr/>
            </a:pPr>
            <a:r>
              <a:rPr lang="en-US" sz="3200" dirty="0" smtClean="0">
                <a:solidFill>
                  <a:sysClr val="windowText" lastClr="000000"/>
                </a:solidFill>
                <a:latin typeface="Calibri"/>
              </a:rPr>
              <a:t>Compute a Benefit Cost Ratio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solidFill>
                  <a:sysClr val="windowText" lastClr="000000"/>
                </a:solidFill>
                <a:latin typeface="Calibri"/>
              </a:rPr>
              <a:t>Wrap-up</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
        <p:nvSpPr>
          <p:cNvPr id="5" name="Slide Number Placeholder 4"/>
          <p:cNvSpPr>
            <a:spLocks noGrp="1"/>
          </p:cNvSpPr>
          <p:nvPr>
            <p:ph type="sldNum" sz="quarter" idx="10"/>
          </p:nvPr>
        </p:nvSpPr>
        <p:spPr/>
        <p:txBody>
          <a:bodyPr/>
          <a:lstStyle/>
          <a:p>
            <a:pPr>
              <a:defRPr/>
            </a:pPr>
            <a:r>
              <a:rPr lang="en-US" smtClean="0">
                <a:solidFill>
                  <a:srgbClr val="FFFFFF"/>
                </a:solidFill>
              </a:rPr>
              <a:t>1-</a:t>
            </a:r>
            <a:fld id="{671A8548-28B7-4D1B-81D1-5BE7E04DA526}" type="slidenum">
              <a:rPr lang="en-US" smtClean="0">
                <a:solidFill>
                  <a:srgbClr val="FFFFFF"/>
                </a:solidFill>
              </a:rPr>
              <a:pPr>
                <a:defRPr/>
              </a:pPr>
              <a:t>3</a:t>
            </a:fld>
            <a:endParaRPr lang="en-US">
              <a:solidFill>
                <a:srgbClr val="FFFFFF"/>
              </a:solidFill>
            </a:endParaRPr>
          </a:p>
        </p:txBody>
      </p:sp>
      <p:sp>
        <p:nvSpPr>
          <p:cNvPr id="7" name="Rectangle 3"/>
          <p:cNvSpPr txBox="1">
            <a:spLocks noChangeArrowheads="1"/>
          </p:cNvSpPr>
          <p:nvPr/>
        </p:nvSpPr>
        <p:spPr bwMode="auto">
          <a:xfrm>
            <a:off x="0"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043C7A"/>
                </a:solidFill>
                <a:effectLst/>
                <a:uLnTx/>
                <a:uFillTx/>
                <a:latin typeface="Arial" charset="0"/>
                <a:ea typeface="+mn-ea"/>
                <a:cs typeface="+mn-cs"/>
              </a:rPr>
              <a:t>Safety Analysis for Local Agencies</a:t>
            </a:r>
          </a:p>
        </p:txBody>
      </p:sp>
    </p:spTree>
    <p:extLst>
      <p:ext uri="{BB962C8B-B14F-4D97-AF65-F5344CB8AC3E}">
        <p14:creationId xmlns:p14="http://schemas.microsoft.com/office/powerpoint/2010/main" val="2043459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7772400" cy="838200"/>
          </a:xfrm>
        </p:spPr>
        <p:txBody>
          <a:bodyPr/>
          <a:lstStyle/>
          <a:p>
            <a:pPr algn="ctr"/>
            <a:r>
              <a:rPr lang="en-US" sz="4000" dirty="0" smtClean="0"/>
              <a:t>Reactive Safety Projects</a:t>
            </a:r>
            <a:endParaRPr lang="en-US" sz="4000" dirty="0"/>
          </a:p>
        </p:txBody>
      </p:sp>
      <p:sp>
        <p:nvSpPr>
          <p:cNvPr id="75779" name="Content Placeholder 4"/>
          <p:cNvSpPr>
            <a:spLocks noGrp="1"/>
          </p:cNvSpPr>
          <p:nvPr>
            <p:ph idx="1"/>
          </p:nvPr>
        </p:nvSpPr>
        <p:spPr>
          <a:xfrm>
            <a:off x="381000" y="1295400"/>
            <a:ext cx="7772400" cy="5029200"/>
          </a:xfrm>
        </p:spPr>
        <p:txBody>
          <a:bodyPr/>
          <a:lstStyle/>
          <a:p>
            <a:pPr marL="514350" indent="-514350">
              <a:buFont typeface="Arial" pitchFamily="34" charset="0"/>
              <a:buChar char="•"/>
            </a:pPr>
            <a:r>
              <a:rPr lang="en-US" sz="3200" b="1" dirty="0" smtClean="0">
                <a:solidFill>
                  <a:schemeClr val="tx1"/>
                </a:solidFill>
              </a:rPr>
              <a:t>Long, proven history</a:t>
            </a:r>
          </a:p>
          <a:p>
            <a:pPr marL="514350" indent="-514350">
              <a:buFont typeface="Arial" pitchFamily="34" charset="0"/>
              <a:buChar char="•"/>
            </a:pPr>
            <a:r>
              <a:rPr lang="en-US" sz="3200" b="1" dirty="0" smtClean="0">
                <a:solidFill>
                  <a:schemeClr val="tx1"/>
                </a:solidFill>
              </a:rPr>
              <a:t>Location based, usually intersections</a:t>
            </a:r>
          </a:p>
          <a:p>
            <a:pPr marL="514350" indent="-514350">
              <a:buFont typeface="Arial" pitchFamily="34" charset="0"/>
              <a:buChar char="•"/>
            </a:pPr>
            <a:r>
              <a:rPr lang="en-US" sz="3200" b="1" dirty="0" smtClean="0">
                <a:solidFill>
                  <a:schemeClr val="tx1"/>
                </a:solidFill>
              </a:rPr>
              <a:t>Focus on high crash locations usually “total crashes”</a:t>
            </a:r>
          </a:p>
          <a:p>
            <a:pPr marL="514350" indent="-514350">
              <a:buFont typeface="Arial" pitchFamily="34" charset="0"/>
              <a:buChar char="•"/>
            </a:pPr>
            <a:r>
              <a:rPr lang="en-US" sz="3200" b="1" dirty="0" smtClean="0">
                <a:solidFill>
                  <a:schemeClr val="tx1"/>
                </a:solidFill>
              </a:rPr>
              <a:t>Usually higher cost countermeasures are deployed</a:t>
            </a:r>
          </a:p>
          <a:p>
            <a:pPr marL="514350" indent="-514350">
              <a:buFont typeface="Arial" pitchFamily="34" charset="0"/>
              <a:buChar char="•"/>
            </a:pPr>
            <a:r>
              <a:rPr lang="en-US" sz="3200" b="1" dirty="0" smtClean="0">
                <a:solidFill>
                  <a:schemeClr val="tx1"/>
                </a:solidFill>
              </a:rPr>
              <a:t>Minimal impact on fatal and severe injury crashes</a:t>
            </a:r>
          </a:p>
          <a:p>
            <a:pPr marL="514350" indent="-514350"/>
            <a:endParaRPr lang="en-US" sz="4000" b="1" dirty="0" smtClean="0"/>
          </a:p>
        </p:txBody>
      </p:sp>
      <p:sp>
        <p:nvSpPr>
          <p:cNvPr id="4" name="Slide Number Placeholder 3"/>
          <p:cNvSpPr>
            <a:spLocks noGrp="1"/>
          </p:cNvSpPr>
          <p:nvPr>
            <p:ph type="sldNum" sz="quarter" idx="10"/>
          </p:nvPr>
        </p:nvSpPr>
        <p:spPr/>
        <p:txBody>
          <a:bodyPr/>
          <a:lstStyle/>
          <a:p>
            <a:pPr>
              <a:defRPr/>
            </a:pPr>
            <a:r>
              <a:rPr lang="en-US" smtClean="0"/>
              <a:t>1-</a:t>
            </a:r>
            <a:fld id="{E45416B4-EC6C-4E42-8527-53D99B9ED655}"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7772400" cy="838200"/>
          </a:xfrm>
        </p:spPr>
        <p:txBody>
          <a:bodyPr/>
          <a:lstStyle/>
          <a:p>
            <a:pPr algn="ctr"/>
            <a:r>
              <a:rPr lang="en-US" sz="4000" dirty="0" smtClean="0"/>
              <a:t>Systemic Safety Projects</a:t>
            </a:r>
            <a:endParaRPr lang="en-US" sz="4000" dirty="0"/>
          </a:p>
        </p:txBody>
      </p:sp>
      <p:sp>
        <p:nvSpPr>
          <p:cNvPr id="75779" name="Content Placeholder 4"/>
          <p:cNvSpPr>
            <a:spLocks noGrp="1"/>
          </p:cNvSpPr>
          <p:nvPr>
            <p:ph idx="1"/>
          </p:nvPr>
        </p:nvSpPr>
        <p:spPr>
          <a:xfrm>
            <a:off x="381000" y="1143000"/>
            <a:ext cx="7772400" cy="5105400"/>
          </a:xfrm>
        </p:spPr>
        <p:txBody>
          <a:bodyPr/>
          <a:lstStyle/>
          <a:p>
            <a:pPr marL="514350" indent="-514350">
              <a:buFont typeface="Arial" pitchFamily="34" charset="0"/>
              <a:buChar char="•"/>
            </a:pPr>
            <a:r>
              <a:rPr lang="en-US" sz="3200" b="1" dirty="0" smtClean="0">
                <a:solidFill>
                  <a:schemeClr val="tx1"/>
                </a:solidFill>
              </a:rPr>
              <a:t>Short, proven history</a:t>
            </a:r>
          </a:p>
          <a:p>
            <a:pPr marL="514350" indent="-514350">
              <a:buFont typeface="Arial" pitchFamily="34" charset="0"/>
              <a:buChar char="•"/>
            </a:pPr>
            <a:r>
              <a:rPr lang="en-US" sz="3200" b="1" dirty="0" smtClean="0">
                <a:solidFill>
                  <a:schemeClr val="tx1"/>
                </a:solidFill>
              </a:rPr>
              <a:t>Deployed over many locations or area wide</a:t>
            </a:r>
          </a:p>
          <a:p>
            <a:pPr marL="514350" indent="-514350">
              <a:buFont typeface="Arial" pitchFamily="34" charset="0"/>
              <a:buChar char="•"/>
            </a:pPr>
            <a:r>
              <a:rPr lang="en-US" sz="3200" b="1" dirty="0" smtClean="0">
                <a:solidFill>
                  <a:schemeClr val="tx1"/>
                </a:solidFill>
              </a:rPr>
              <a:t>Focus on locations exhibiting characteristics linked to fatal and serious injury crashes</a:t>
            </a:r>
          </a:p>
          <a:p>
            <a:pPr marL="514350" indent="-514350">
              <a:buFont typeface="Arial" pitchFamily="34" charset="0"/>
              <a:buChar char="•"/>
            </a:pPr>
            <a:r>
              <a:rPr lang="en-US" sz="3200" b="1" dirty="0" smtClean="0">
                <a:solidFill>
                  <a:schemeClr val="tx1"/>
                </a:solidFill>
              </a:rPr>
              <a:t>Usually low unit cost</a:t>
            </a:r>
          </a:p>
          <a:p>
            <a:pPr marL="514350" indent="-514350">
              <a:buFont typeface="Arial" pitchFamily="34" charset="0"/>
              <a:buChar char="•"/>
            </a:pPr>
            <a:r>
              <a:rPr lang="en-US" sz="3200" b="1" dirty="0" smtClean="0">
                <a:solidFill>
                  <a:schemeClr val="tx1"/>
                </a:solidFill>
              </a:rPr>
              <a:t>Significant impact on fatal and severe injury crashes</a:t>
            </a:r>
          </a:p>
          <a:p>
            <a:pPr marL="514350" indent="-514350"/>
            <a:endParaRPr lang="en-US" sz="4000" b="1" dirty="0" smtClean="0"/>
          </a:p>
        </p:txBody>
      </p:sp>
      <p:sp>
        <p:nvSpPr>
          <p:cNvPr id="4" name="Slide Number Placeholder 3"/>
          <p:cNvSpPr>
            <a:spLocks noGrp="1"/>
          </p:cNvSpPr>
          <p:nvPr>
            <p:ph type="sldNum" sz="quarter" idx="10"/>
          </p:nvPr>
        </p:nvSpPr>
        <p:spPr/>
        <p:txBody>
          <a:bodyPr/>
          <a:lstStyle/>
          <a:p>
            <a:pPr>
              <a:defRPr/>
            </a:pPr>
            <a:r>
              <a:rPr lang="en-US" smtClean="0"/>
              <a:t>1-</a:t>
            </a:r>
            <a:fld id="{E45416B4-EC6C-4E42-8527-53D99B9ED655}"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152400"/>
            <a:ext cx="9144000" cy="914400"/>
          </a:xfrm>
        </p:spPr>
        <p:txBody>
          <a:bodyPr>
            <a:normAutofit/>
          </a:bodyPr>
          <a:lstStyle/>
          <a:p>
            <a:pPr algn="ctr"/>
            <a:r>
              <a:rPr lang="en-US" sz="3600" b="1" dirty="0" smtClean="0"/>
              <a:t>Safety Project Development</a:t>
            </a:r>
            <a:endParaRPr lang="en-US" sz="3600" dirty="0"/>
          </a:p>
        </p:txBody>
      </p:sp>
      <p:pic>
        <p:nvPicPr>
          <p:cNvPr id="76804" name="Picture 4" descr="accidentmitigationprocess"/>
          <p:cNvPicPr>
            <a:picLocks noChangeAspect="1" noChangeArrowheads="1"/>
          </p:cNvPicPr>
          <p:nvPr/>
        </p:nvPicPr>
        <p:blipFill>
          <a:blip r:embed="rId3" cstate="print"/>
          <a:srcRect/>
          <a:stretch>
            <a:fillRect/>
          </a:stretch>
        </p:blipFill>
        <p:spPr bwMode="auto">
          <a:xfrm>
            <a:off x="4873625" y="1524000"/>
            <a:ext cx="3865563" cy="4648200"/>
          </a:xfrm>
          <a:prstGeom prst="rect">
            <a:avLst/>
          </a:prstGeom>
          <a:noFill/>
        </p:spPr>
      </p:pic>
      <p:sp>
        <p:nvSpPr>
          <p:cNvPr id="76806" name="Text Box 6"/>
          <p:cNvSpPr txBox="1">
            <a:spLocks noChangeArrowheads="1"/>
          </p:cNvSpPr>
          <p:nvPr/>
        </p:nvSpPr>
        <p:spPr bwMode="auto">
          <a:xfrm>
            <a:off x="152400" y="1447800"/>
            <a:ext cx="4648200" cy="4401205"/>
          </a:xfrm>
          <a:prstGeom prst="rect">
            <a:avLst/>
          </a:prstGeom>
          <a:noFill/>
          <a:ln w="9525">
            <a:noFill/>
            <a:miter lim="800000"/>
            <a:headEnd/>
            <a:tailEnd/>
          </a:ln>
          <a:effectLst/>
        </p:spPr>
        <p:txBody>
          <a:bodyPr wrap="square">
            <a:spAutoFit/>
          </a:bodyPr>
          <a:lstStyle/>
          <a:p>
            <a:pPr marL="457200" indent="-457200">
              <a:buFontTx/>
              <a:buAutoNum type="arabicPeriod"/>
            </a:pPr>
            <a:r>
              <a:rPr lang="en-US" sz="2800" dirty="0">
                <a:latin typeface="Arial" charset="0"/>
              </a:rPr>
              <a:t>Identify </a:t>
            </a:r>
            <a:r>
              <a:rPr lang="en-US" sz="2800" dirty="0" smtClean="0">
                <a:latin typeface="Arial" charset="0"/>
              </a:rPr>
              <a:t>Problem/Sites</a:t>
            </a:r>
            <a:endParaRPr lang="en-US" sz="2800" dirty="0">
              <a:latin typeface="Arial" charset="0"/>
            </a:endParaRPr>
          </a:p>
          <a:p>
            <a:pPr marL="457200" indent="-457200">
              <a:buFontTx/>
              <a:buAutoNum type="arabicPeriod"/>
            </a:pPr>
            <a:r>
              <a:rPr lang="en-US" sz="2800" dirty="0">
                <a:latin typeface="Arial" charset="0"/>
              </a:rPr>
              <a:t>Collect </a:t>
            </a:r>
            <a:r>
              <a:rPr lang="en-US" sz="2800" dirty="0" smtClean="0">
                <a:latin typeface="Arial" charset="0"/>
              </a:rPr>
              <a:t>and </a:t>
            </a:r>
            <a:r>
              <a:rPr lang="en-US" sz="2800" smtClean="0">
                <a:latin typeface="Arial" charset="0"/>
              </a:rPr>
              <a:t>analyze crash data</a:t>
            </a:r>
            <a:endParaRPr lang="en-US" sz="2800" dirty="0">
              <a:latin typeface="Arial" charset="0"/>
            </a:endParaRPr>
          </a:p>
          <a:p>
            <a:pPr marL="457200" indent="-457200">
              <a:buFontTx/>
              <a:buAutoNum type="arabicPeriod"/>
            </a:pPr>
            <a:r>
              <a:rPr lang="en-US" sz="2800" smtClean="0">
                <a:latin typeface="Arial" charset="0"/>
              </a:rPr>
              <a:t>Inventory </a:t>
            </a:r>
            <a:r>
              <a:rPr lang="en-US" sz="2800" dirty="0">
                <a:latin typeface="Arial" charset="0"/>
              </a:rPr>
              <a:t>Field Conditions</a:t>
            </a:r>
          </a:p>
          <a:p>
            <a:pPr marL="457200" indent="-457200">
              <a:buFontTx/>
              <a:buAutoNum type="arabicPeriod"/>
            </a:pPr>
            <a:r>
              <a:rPr lang="en-US" sz="2800" dirty="0">
                <a:latin typeface="Arial" charset="0"/>
              </a:rPr>
              <a:t>Identify Contributing Factors and Countermeasures</a:t>
            </a:r>
          </a:p>
          <a:p>
            <a:pPr marL="457200" indent="-457200">
              <a:buFontTx/>
              <a:buAutoNum type="arabicPeriod"/>
            </a:pPr>
            <a:r>
              <a:rPr lang="en-US" sz="2800" smtClean="0">
                <a:latin typeface="Arial" charset="0"/>
              </a:rPr>
              <a:t>Select </a:t>
            </a:r>
            <a:r>
              <a:rPr lang="en-US" sz="2800" dirty="0">
                <a:latin typeface="Arial" charset="0"/>
              </a:rPr>
              <a:t>Countermeasures</a:t>
            </a:r>
          </a:p>
          <a:p>
            <a:pPr marL="457200" indent="-457200">
              <a:buFontTx/>
              <a:buAutoNum type="arabicPeriod"/>
            </a:pPr>
            <a:r>
              <a:rPr lang="en-US" sz="2800" dirty="0">
                <a:latin typeface="Arial" charset="0"/>
              </a:rPr>
              <a:t>Implement and Evaluate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52400" y="838200"/>
            <a:ext cx="8839200" cy="1194148"/>
          </a:xfrm>
        </p:spPr>
        <p:txBody>
          <a:bodyPr>
            <a:normAutofit/>
          </a:bodyPr>
          <a:lstStyle/>
          <a:p>
            <a:pPr>
              <a:buNone/>
            </a:pPr>
            <a:r>
              <a:rPr lang="en-US" sz="3200" dirty="0" smtClean="0"/>
              <a:t>    Install </a:t>
            </a:r>
            <a:r>
              <a:rPr lang="en-US" sz="3200" dirty="0" err="1" smtClean="0"/>
              <a:t>Edgeline</a:t>
            </a:r>
            <a:r>
              <a:rPr lang="en-US" sz="3200" dirty="0" smtClean="0"/>
              <a:t>, Shoulder, or Centerline Rumble Strips/Stripes</a:t>
            </a:r>
            <a:endParaRPr lang="en-US" sz="3200" dirty="0"/>
          </a:p>
        </p:txBody>
      </p:sp>
      <p:pic>
        <p:nvPicPr>
          <p:cNvPr id="58371" name="Picture 3"/>
          <p:cNvPicPr>
            <a:picLocks noChangeAspect="1" noChangeArrowheads="1"/>
          </p:cNvPicPr>
          <p:nvPr/>
        </p:nvPicPr>
        <p:blipFill>
          <a:blip r:embed="rId3" cstate="print"/>
          <a:srcRect/>
          <a:stretch>
            <a:fillRect/>
          </a:stretch>
        </p:blipFill>
        <p:spPr bwMode="auto">
          <a:xfrm>
            <a:off x="5779008" y="2392067"/>
            <a:ext cx="3060192" cy="248473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6" name="Picture 2" descr="C:\Documents and Settings\kehoen\My Documents\SII - Roadway Departures Guidebook\pics\Edgeline rumble zoomed in (1).jpg"/>
          <p:cNvPicPr>
            <a:picLocks noChangeAspect="1" noChangeArrowheads="1"/>
          </p:cNvPicPr>
          <p:nvPr/>
        </p:nvPicPr>
        <p:blipFill>
          <a:blip r:embed="rId4" cstate="print"/>
          <a:srcRect/>
          <a:stretch>
            <a:fillRect/>
          </a:stretch>
        </p:blipFill>
        <p:spPr bwMode="auto">
          <a:xfrm>
            <a:off x="304800" y="1981200"/>
            <a:ext cx="5029200" cy="4569367"/>
          </a:xfrm>
          <a:prstGeom prst="rect">
            <a:avLst/>
          </a:prstGeom>
          <a:noFill/>
          <a:ln>
            <a:solidFill>
              <a:schemeClr val="accent1"/>
            </a:solidFill>
          </a:ln>
          <a:effectLst>
            <a:outerShdw blurRad="50800" dist="38100" dir="2700000" algn="tl" rotWithShape="0">
              <a:prstClr val="black">
                <a:alpha val="40000"/>
              </a:prstClr>
            </a:outerShdw>
          </a:effectLst>
        </p:spPr>
      </p:pic>
      <p:sp>
        <p:nvSpPr>
          <p:cNvPr id="11" name="Title 1"/>
          <p:cNvSpPr txBox="1">
            <a:spLocks/>
          </p:cNvSpPr>
          <p:nvPr/>
        </p:nvSpPr>
        <p:spPr bwMode="auto">
          <a:xfrm>
            <a:off x="381000" y="1524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kern="0" dirty="0" smtClean="0">
                <a:solidFill>
                  <a:srgbClr val="192F8F"/>
                </a:solidFill>
                <a:latin typeface="+mj-lt"/>
                <a:ea typeface="+mj-ea"/>
                <a:cs typeface="+mj-cs"/>
              </a:rPr>
              <a:t>Roadway</a:t>
            </a:r>
            <a:r>
              <a:rPr kumimoji="0" lang="en-US" sz="3200" b="1" i="0" u="none" strike="noStrike" kern="0" cap="none" spc="0" normalizeH="0" baseline="0" noProof="0" dirty="0" smtClean="0">
                <a:ln>
                  <a:noFill/>
                </a:ln>
                <a:solidFill>
                  <a:srgbClr val="192F8F"/>
                </a:solidFill>
                <a:effectLst/>
                <a:uLnTx/>
                <a:uFillTx/>
                <a:latin typeface="+mj-lt"/>
                <a:ea typeface="+mj-ea"/>
                <a:cs typeface="+mj-cs"/>
              </a:rPr>
              <a:t> Countermeasures</a:t>
            </a:r>
            <a:endParaRPr kumimoji="0" lang="en-US" sz="3200" b="1" i="0" u="none" strike="noStrike" kern="0" cap="none" spc="0" normalizeH="0" baseline="0" noProof="0" dirty="0">
              <a:ln>
                <a:noFill/>
              </a:ln>
              <a:solidFill>
                <a:srgbClr val="192F8F"/>
              </a:solidFill>
              <a:effectLst/>
              <a:uLnTx/>
              <a:uFillTx/>
              <a:latin typeface="+mj-lt"/>
              <a:ea typeface="+mj-ea"/>
              <a:cs typeface="+mj-cs"/>
            </a:endParaRPr>
          </a:p>
        </p:txBody>
      </p:sp>
      <p:sp>
        <p:nvSpPr>
          <p:cNvPr id="9" name="Slide Number Placeholder 8"/>
          <p:cNvSpPr>
            <a:spLocks noGrp="1"/>
          </p:cNvSpPr>
          <p:nvPr>
            <p:ph type="sldNum" sz="quarter" idx="10"/>
          </p:nvPr>
        </p:nvSpPr>
        <p:spPr/>
        <p:txBody>
          <a:bodyPr/>
          <a:lstStyle/>
          <a:p>
            <a:pPr>
              <a:defRPr/>
            </a:pPr>
            <a:r>
              <a:rPr lang="en-US" smtClean="0">
                <a:solidFill>
                  <a:srgbClr val="FFFFFF"/>
                </a:solidFill>
              </a:rPr>
              <a:t>3-</a:t>
            </a:r>
            <a:fld id="{5F1BFAA5-C88B-4CED-BC84-54A9EC013C9E}" type="slidenum">
              <a:rPr lang="en-US" smtClean="0">
                <a:solidFill>
                  <a:srgbClr val="FFFFFF"/>
                </a:solidFill>
              </a:rPr>
              <a:pPr>
                <a:defRPr/>
              </a:pPr>
              <a:t>7</a:t>
            </a:fld>
            <a:endParaRPr lang="en-US" dirty="0">
              <a:solidFill>
                <a:srgbClr val="FFFFFF"/>
              </a:solidFill>
            </a:endParaRPr>
          </a:p>
        </p:txBody>
      </p:sp>
    </p:spTree>
    <p:extLst>
      <p:ext uri="{BB962C8B-B14F-4D97-AF65-F5344CB8AC3E}">
        <p14:creationId xmlns:p14="http://schemas.microsoft.com/office/powerpoint/2010/main" val="362465363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6200" y="1143000"/>
            <a:ext cx="8915400" cy="1143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i="0" u="none" strike="noStrike" kern="1200" cap="none" spc="0" normalizeH="0" baseline="0" noProof="0" dirty="0" smtClean="0">
                <a:ln>
                  <a:noFill/>
                </a:ln>
                <a:solidFill>
                  <a:srgbClr val="990033"/>
                </a:solidFill>
                <a:effectLst/>
                <a:uLnTx/>
                <a:uFillTx/>
                <a:latin typeface="+mn-lt"/>
                <a:ea typeface="+mn-ea"/>
                <a:cs typeface="+mn-cs"/>
              </a:rPr>
              <a:t>Provide</a:t>
            </a:r>
            <a:r>
              <a:rPr kumimoji="0" lang="en-US" sz="3200" i="0" u="none" strike="noStrike" kern="1200" cap="none" spc="0" normalizeH="0" noProof="0" dirty="0" smtClean="0">
                <a:ln>
                  <a:noFill/>
                </a:ln>
                <a:solidFill>
                  <a:srgbClr val="990033"/>
                </a:solidFill>
                <a:effectLst/>
                <a:uLnTx/>
                <a:uFillTx/>
                <a:latin typeface="+mn-lt"/>
                <a:ea typeface="+mn-ea"/>
                <a:cs typeface="+mn-cs"/>
              </a:rPr>
              <a:t> a Stop Bar on </a:t>
            </a:r>
            <a:r>
              <a:rPr lang="en-US" sz="3200" noProof="0" dirty="0" smtClean="0">
                <a:solidFill>
                  <a:srgbClr val="990033"/>
                </a:solidFill>
              </a:rPr>
              <a:t>M</a:t>
            </a:r>
            <a:r>
              <a:rPr kumimoji="0" lang="en-US" sz="3200" i="0" u="none" strike="noStrike" kern="1200" cap="none" spc="0" normalizeH="0" noProof="0" dirty="0" smtClean="0">
                <a:ln>
                  <a:noFill/>
                </a:ln>
                <a:solidFill>
                  <a:srgbClr val="990033"/>
                </a:solidFill>
                <a:effectLst/>
                <a:uLnTx/>
                <a:uFillTx/>
                <a:latin typeface="+mn-lt"/>
                <a:ea typeface="+mn-ea"/>
                <a:cs typeface="+mn-cs"/>
              </a:rPr>
              <a:t>inor Road </a:t>
            </a:r>
            <a:r>
              <a:rPr lang="en-US" sz="3200" dirty="0" smtClean="0">
                <a:solidFill>
                  <a:srgbClr val="990033"/>
                </a:solidFill>
              </a:rPr>
              <a:t>A</a:t>
            </a:r>
            <a:r>
              <a:rPr kumimoji="0" lang="en-US" sz="3200" i="0" u="none" strike="noStrike" kern="1200" cap="none" spc="0" normalizeH="0" noProof="0" dirty="0" err="1" smtClean="0">
                <a:ln>
                  <a:noFill/>
                </a:ln>
                <a:solidFill>
                  <a:srgbClr val="990033"/>
                </a:solidFill>
                <a:effectLst/>
                <a:uLnTx/>
                <a:uFillTx/>
                <a:latin typeface="+mn-lt"/>
                <a:ea typeface="+mn-ea"/>
                <a:cs typeface="+mn-cs"/>
              </a:rPr>
              <a:t>pproaches</a:t>
            </a:r>
            <a:endParaRPr kumimoji="0" lang="en-US" sz="3200" i="0" u="none" strike="noStrike" kern="1200" cap="none" spc="0" normalizeH="0" baseline="0" noProof="0" dirty="0" smtClean="0">
              <a:ln>
                <a:noFill/>
              </a:ln>
              <a:solidFill>
                <a:srgbClr val="990033"/>
              </a:solidFill>
              <a:effectLst/>
              <a:uLnTx/>
              <a:uFillTx/>
              <a:latin typeface="+mn-lt"/>
              <a:ea typeface="+mn-ea"/>
              <a:cs typeface="+mn-cs"/>
            </a:endParaRPr>
          </a:p>
        </p:txBody>
      </p:sp>
      <p:pic>
        <p:nvPicPr>
          <p:cNvPr id="2050" name="Picture 2" descr="C:\Documents and Settings\kehoen\My Documents\SII - Intersection Safety Guidebook\pics\Stop Bar Photo - FHWA.jpg"/>
          <p:cNvPicPr>
            <a:picLocks noChangeAspect="1" noChangeArrowheads="1"/>
          </p:cNvPicPr>
          <p:nvPr/>
        </p:nvPicPr>
        <p:blipFill>
          <a:blip r:embed="rId3" cstate="print"/>
          <a:srcRect/>
          <a:stretch>
            <a:fillRect/>
          </a:stretch>
        </p:blipFill>
        <p:spPr bwMode="auto">
          <a:xfrm>
            <a:off x="256031" y="2286000"/>
            <a:ext cx="5741457" cy="3276600"/>
          </a:xfrm>
          <a:prstGeom prst="rect">
            <a:avLst/>
          </a:prstGeom>
          <a:noFill/>
          <a:ln>
            <a:solidFill>
              <a:schemeClr val="accent1"/>
            </a:solidFill>
          </a:ln>
          <a:effectLst>
            <a:outerShdw blurRad="50800" dist="38100" dir="2700000" algn="tl" rotWithShape="0">
              <a:prstClr val="black">
                <a:alpha val="40000"/>
              </a:prstClr>
            </a:outerShdw>
          </a:effectLst>
        </p:spPr>
      </p:pic>
      <p:pic>
        <p:nvPicPr>
          <p:cNvPr id="5122" name="Picture 2"/>
          <p:cNvPicPr>
            <a:picLocks noChangeAspect="1" noChangeArrowheads="1"/>
          </p:cNvPicPr>
          <p:nvPr/>
        </p:nvPicPr>
        <p:blipFill>
          <a:blip r:embed="rId4" cstate="print"/>
          <a:srcRect/>
          <a:stretch>
            <a:fillRect/>
          </a:stretch>
        </p:blipFill>
        <p:spPr bwMode="auto">
          <a:xfrm>
            <a:off x="6248400" y="2590799"/>
            <a:ext cx="2743200" cy="2235967"/>
          </a:xfrm>
          <a:prstGeom prst="rect">
            <a:avLst/>
          </a:prstGeom>
          <a:noFill/>
          <a:ln w="9525">
            <a:noFill/>
            <a:miter lim="800000"/>
            <a:headEnd/>
            <a:tailEnd/>
          </a:ln>
        </p:spPr>
      </p:pic>
      <p:sp>
        <p:nvSpPr>
          <p:cNvPr id="7" name="Title 1"/>
          <p:cNvSpPr txBox="1">
            <a:spLocks/>
          </p:cNvSpPr>
          <p:nvPr/>
        </p:nvSpPr>
        <p:spPr bwMode="auto">
          <a:xfrm>
            <a:off x="381000" y="1524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kern="0" noProof="0" dirty="0" smtClean="0">
                <a:solidFill>
                  <a:srgbClr val="192F8F"/>
                </a:solidFill>
                <a:latin typeface="+mj-lt"/>
                <a:ea typeface="+mj-ea"/>
                <a:cs typeface="+mj-cs"/>
              </a:rPr>
              <a:t>Intersection</a:t>
            </a:r>
            <a:r>
              <a:rPr kumimoji="0" lang="en-US" sz="3200" b="1" i="0" u="none" strike="noStrike" kern="0" cap="none" spc="0" normalizeH="0" baseline="0" noProof="0" dirty="0" smtClean="0">
                <a:ln>
                  <a:noFill/>
                </a:ln>
                <a:solidFill>
                  <a:srgbClr val="192F8F"/>
                </a:solidFill>
                <a:effectLst/>
                <a:uLnTx/>
                <a:uFillTx/>
                <a:latin typeface="+mj-lt"/>
                <a:ea typeface="+mj-ea"/>
                <a:cs typeface="+mj-cs"/>
              </a:rPr>
              <a:t> Countermeasures</a:t>
            </a:r>
            <a:endParaRPr kumimoji="0" lang="en-US" sz="3200" b="1" i="0" u="none" strike="noStrike" kern="0" cap="none" spc="0" normalizeH="0" baseline="0" noProof="0" dirty="0">
              <a:ln>
                <a:noFill/>
              </a:ln>
              <a:solidFill>
                <a:srgbClr val="192F8F"/>
              </a:solidFill>
              <a:effectLst/>
              <a:uLnTx/>
              <a:uFillTx/>
              <a:latin typeface="+mj-lt"/>
              <a:ea typeface="+mj-ea"/>
              <a:cs typeface="+mj-cs"/>
            </a:endParaRPr>
          </a:p>
        </p:txBody>
      </p:sp>
      <p:sp>
        <p:nvSpPr>
          <p:cNvPr id="6" name="Oval 5"/>
          <p:cNvSpPr/>
          <p:nvPr/>
        </p:nvSpPr>
        <p:spPr bwMode="auto">
          <a:xfrm>
            <a:off x="1447800" y="4191000"/>
            <a:ext cx="990600" cy="990600"/>
          </a:xfrm>
          <a:prstGeom prst="ellipse">
            <a:avLst/>
          </a:prstGeom>
          <a:noFill/>
          <a:ln w="317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000" b="0" i="0" u="none" strike="noStrike" cap="none" normalizeH="0" baseline="0" smtClean="0">
              <a:ln>
                <a:noFill/>
              </a:ln>
              <a:solidFill>
                <a:schemeClr val="tx2"/>
              </a:solidFill>
              <a:effectLst/>
              <a:latin typeface="Arial" charset="0"/>
            </a:endParaRPr>
          </a:p>
        </p:txBody>
      </p:sp>
      <p:sp>
        <p:nvSpPr>
          <p:cNvPr id="8" name="Slide Number Placeholder 7"/>
          <p:cNvSpPr>
            <a:spLocks noGrp="1"/>
          </p:cNvSpPr>
          <p:nvPr>
            <p:ph type="sldNum" sz="quarter" idx="10"/>
          </p:nvPr>
        </p:nvSpPr>
        <p:spPr/>
        <p:txBody>
          <a:bodyPr/>
          <a:lstStyle/>
          <a:p>
            <a:pPr>
              <a:defRPr/>
            </a:pPr>
            <a:r>
              <a:rPr lang="en-US" smtClean="0">
                <a:solidFill>
                  <a:srgbClr val="FFFFFF"/>
                </a:solidFill>
              </a:rPr>
              <a:t>3-</a:t>
            </a:r>
            <a:fld id="{5F1BFAA5-C88B-4CED-BC84-54A9EC013C9E}" type="slidenum">
              <a:rPr lang="en-US" smtClean="0">
                <a:solidFill>
                  <a:srgbClr val="FFFFFF"/>
                </a:solidFill>
              </a:rPr>
              <a:pPr>
                <a:defRPr/>
              </a:pPr>
              <a:t>8</a:t>
            </a:fld>
            <a:endParaRPr lang="en-US" dirty="0">
              <a:solidFill>
                <a:srgbClr val="FFFFFF"/>
              </a:solidFill>
            </a:endParaRPr>
          </a:p>
        </p:txBody>
      </p:sp>
      <p:sp>
        <p:nvSpPr>
          <p:cNvPr id="9" name="TextBox 8"/>
          <p:cNvSpPr txBox="1"/>
          <p:nvPr/>
        </p:nvSpPr>
        <p:spPr>
          <a:xfrm>
            <a:off x="152400" y="5791200"/>
            <a:ext cx="8610600" cy="461665"/>
          </a:xfrm>
          <a:prstGeom prst="rect">
            <a:avLst/>
          </a:prstGeom>
          <a:noFill/>
        </p:spPr>
        <p:txBody>
          <a:bodyPr wrap="square" rtlCol="0">
            <a:spAutoFit/>
          </a:bodyPr>
          <a:lstStyle/>
          <a:p>
            <a:r>
              <a:rPr lang="en-US" sz="2400" i="1" dirty="0" smtClean="0"/>
              <a:t>Improves visibility of the intersection for approaching vehicles</a:t>
            </a:r>
            <a:endParaRPr lang="en-US" sz="2400" i="1" dirty="0"/>
          </a:p>
        </p:txBody>
      </p:sp>
    </p:spTree>
    <p:extLst>
      <p:ext uri="{BB962C8B-B14F-4D97-AF65-F5344CB8AC3E}">
        <p14:creationId xmlns:p14="http://schemas.microsoft.com/office/powerpoint/2010/main" val="270986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772400" cy="762000"/>
          </a:xfrm>
        </p:spPr>
        <p:txBody>
          <a:bodyPr>
            <a:normAutofit/>
          </a:bodyPr>
          <a:lstStyle/>
          <a:p>
            <a:pPr algn="ctr"/>
            <a:r>
              <a:rPr lang="en-US" sz="3600" b="1" dirty="0" smtClean="0"/>
              <a:t>“Risk” Factors</a:t>
            </a:r>
          </a:p>
        </p:txBody>
      </p:sp>
      <p:sp>
        <p:nvSpPr>
          <p:cNvPr id="5" name="Content Placeholder 4"/>
          <p:cNvSpPr>
            <a:spLocks noGrp="1"/>
          </p:cNvSpPr>
          <p:nvPr>
            <p:ph idx="1"/>
          </p:nvPr>
        </p:nvSpPr>
        <p:spPr>
          <a:xfrm>
            <a:off x="304800" y="1066800"/>
            <a:ext cx="8534400" cy="5105400"/>
          </a:xfrm>
        </p:spPr>
        <p:txBody>
          <a:bodyPr>
            <a:normAutofit/>
          </a:bodyPr>
          <a:lstStyle/>
          <a:p>
            <a:r>
              <a:rPr lang="en-US" sz="2800" b="1" dirty="0" smtClean="0">
                <a:solidFill>
                  <a:schemeClr val="tx1"/>
                </a:solidFill>
              </a:rPr>
              <a:t>“Risk” factors are criteria which are linked to the occurrence of targeted crashes</a:t>
            </a:r>
          </a:p>
          <a:p>
            <a:endParaRPr lang="en-US" sz="2800" b="1" dirty="0" smtClean="0">
              <a:solidFill>
                <a:schemeClr val="tx1"/>
              </a:solidFill>
            </a:endParaRPr>
          </a:p>
          <a:p>
            <a:r>
              <a:rPr lang="en-US" sz="2400" b="1" dirty="0" smtClean="0">
                <a:solidFill>
                  <a:schemeClr val="tx1"/>
                </a:solidFill>
              </a:rPr>
              <a:t>Examples of Road Departure Risk Factors on Segments</a:t>
            </a:r>
          </a:p>
          <a:p>
            <a:pPr>
              <a:buFont typeface="Arial" pitchFamily="34" charset="0"/>
              <a:buChar char="•"/>
            </a:pPr>
            <a:r>
              <a:rPr lang="en-US" sz="2400" dirty="0" smtClean="0">
                <a:solidFill>
                  <a:schemeClr val="tx1"/>
                </a:solidFill>
              </a:rPr>
              <a:t>Crash Density – crash frequency</a:t>
            </a:r>
          </a:p>
          <a:p>
            <a:pPr>
              <a:buFont typeface="Arial" pitchFamily="34" charset="0"/>
              <a:buChar char="•"/>
            </a:pPr>
            <a:r>
              <a:rPr lang="en-US" sz="2400" dirty="0" smtClean="0">
                <a:solidFill>
                  <a:schemeClr val="tx1"/>
                </a:solidFill>
              </a:rPr>
              <a:t>ADT</a:t>
            </a:r>
          </a:p>
          <a:p>
            <a:pPr>
              <a:buFont typeface="Arial" pitchFamily="34" charset="0"/>
              <a:buChar char="•"/>
            </a:pPr>
            <a:r>
              <a:rPr lang="en-US" sz="2400" dirty="0" smtClean="0">
                <a:solidFill>
                  <a:schemeClr val="tx1"/>
                </a:solidFill>
              </a:rPr>
              <a:t>Access Density</a:t>
            </a:r>
          </a:p>
          <a:p>
            <a:pPr>
              <a:buFont typeface="Arial" pitchFamily="34" charset="0"/>
              <a:buChar char="•"/>
            </a:pPr>
            <a:r>
              <a:rPr lang="en-US" sz="2400" dirty="0" smtClean="0">
                <a:solidFill>
                  <a:schemeClr val="tx1"/>
                </a:solidFill>
              </a:rPr>
              <a:t>Curve Density</a:t>
            </a:r>
          </a:p>
          <a:p>
            <a:pPr>
              <a:buFont typeface="Arial" pitchFamily="34" charset="0"/>
              <a:buChar char="•"/>
            </a:pPr>
            <a:r>
              <a:rPr lang="en-US" sz="2400" dirty="0" smtClean="0">
                <a:solidFill>
                  <a:schemeClr val="tx1"/>
                </a:solidFill>
              </a:rPr>
              <a:t>Edge Risk – risk of hitting object or roll-over</a:t>
            </a:r>
          </a:p>
          <a:p>
            <a:pPr>
              <a:buFont typeface="Arial" pitchFamily="34" charset="0"/>
              <a:buChar char="•"/>
            </a:pPr>
            <a:endParaRPr lang="en-US" sz="2400" dirty="0" smtClean="0">
              <a:solidFill>
                <a:schemeClr val="tx1"/>
              </a:solidFill>
            </a:endParaRPr>
          </a:p>
          <a:p>
            <a:pPr>
              <a:buFont typeface="Arial" pitchFamily="34" charset="0"/>
              <a:buChar char="•"/>
            </a:pPr>
            <a:endParaRPr lang="en-US" sz="2400" dirty="0" smtClean="0">
              <a:solidFill>
                <a:schemeClr val="tx1"/>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74DD6BB0-8A46-4E59-9809-BD6DDA7C1649}" type="slidenum">
              <a:rPr lang="en-US" smtClean="0">
                <a:solidFill>
                  <a:srgbClr val="000000"/>
                </a:solidFill>
              </a:rPr>
              <a:pPr/>
              <a:t>9</a:t>
            </a:fld>
            <a:endParaRPr lang="en-US" dirty="0">
              <a:solidFill>
                <a:srgbClr val="000000"/>
              </a:solidFill>
            </a:endParaRPr>
          </a:p>
        </p:txBody>
      </p:sp>
    </p:spTree>
    <p:extLst>
      <p:ext uri="{BB962C8B-B14F-4D97-AF65-F5344CB8AC3E}">
        <p14:creationId xmlns:p14="http://schemas.microsoft.com/office/powerpoint/2010/main" val="1039552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2"/>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2"/>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st_x0020_Update xmlns="f8cd1af5-b078-4928-8de5-ea3beded97fd">2011-06-10T04:00:00+00:00</Last_x0020_Update>
    <Comments xmlns="f8cd1af5-b078-4928-8de5-ea3beded97f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D8ECCC6952EA4FB23C12A416005648" ma:contentTypeVersion="3" ma:contentTypeDescription="Create a new document." ma:contentTypeScope="" ma:versionID="6b82a788b3354cd9e08a782962b2eac4">
  <xsd:schema xmlns:xsd="http://www.w3.org/2001/XMLSchema" xmlns:p="http://schemas.microsoft.com/office/2006/metadata/properties" xmlns:ns2="f8cd1af5-b078-4928-8de5-ea3beded97fd" targetNamespace="http://schemas.microsoft.com/office/2006/metadata/properties" ma:root="true" ma:fieldsID="0ba0acec673625ef1c2c0fd8a5b0fffb" ns2:_="">
    <xsd:import namespace="f8cd1af5-b078-4928-8de5-ea3beded97fd"/>
    <xsd:element name="properties">
      <xsd:complexType>
        <xsd:sequence>
          <xsd:element name="documentManagement">
            <xsd:complexType>
              <xsd:all>
                <xsd:element ref="ns2:Last_x0020_Update" minOccurs="0"/>
                <xsd:element ref="ns2:Comments" minOccurs="0"/>
              </xsd:all>
            </xsd:complexType>
          </xsd:element>
        </xsd:sequence>
      </xsd:complexType>
    </xsd:element>
  </xsd:schema>
  <xsd:schema xmlns:xsd="http://www.w3.org/2001/XMLSchema" xmlns:dms="http://schemas.microsoft.com/office/2006/documentManagement/types" targetNamespace="f8cd1af5-b078-4928-8de5-ea3beded97fd" elementFormDefault="qualified">
    <xsd:import namespace="http://schemas.microsoft.com/office/2006/documentManagement/types"/>
    <xsd:element name="Last_x0020_Update" ma:index="8" nillable="true" ma:displayName="Last Update" ma:default="[today]" ma:format="DateOnly" ma:internalName="Last_x0020_Update">
      <xsd:simpleType>
        <xsd:restriction base="dms:DateTime"/>
      </xsd:simpleType>
    </xsd:element>
    <xsd:element name="Comments" ma:index="9" nillable="true" ma:displayName="Comments" ma:internalName="Comment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18855A6-A3A6-4842-B715-3BBCA1519C5B}">
  <ds:schemaRefs>
    <ds:schemaRef ds:uri="http://schemas.microsoft.com/office/2006/documentManagement/types"/>
    <ds:schemaRef ds:uri="http://schemas.openxmlformats.org/package/2006/metadata/core-properties"/>
    <ds:schemaRef ds:uri="f8cd1af5-b078-4928-8de5-ea3beded97fd"/>
    <ds:schemaRef ds:uri="http://schemas.microsoft.com/office/2006/metadata/properties"/>
    <ds:schemaRef ds:uri="http://purl.org/dc/dcmitype/"/>
    <ds:schemaRef ds:uri="http://purl.org/dc/elements/1.1/"/>
    <ds:schemaRef ds:uri="http://www.w3.org/XML/1998/namespace"/>
    <ds:schemaRef ds:uri="http://purl.org/dc/terms/"/>
  </ds:schemaRefs>
</ds:datastoreItem>
</file>

<file path=customXml/itemProps2.xml><?xml version="1.0" encoding="utf-8"?>
<ds:datastoreItem xmlns:ds="http://schemas.openxmlformats.org/officeDocument/2006/customXml" ds:itemID="{4DCA42B8-FCE7-4652-84A2-658B8DBB11B8}">
  <ds:schemaRefs>
    <ds:schemaRef ds:uri="http://schemas.microsoft.com/sharepoint/v3/contenttype/forms"/>
  </ds:schemaRefs>
</ds:datastoreItem>
</file>

<file path=customXml/itemProps3.xml><?xml version="1.0" encoding="utf-8"?>
<ds:datastoreItem xmlns:ds="http://schemas.openxmlformats.org/officeDocument/2006/customXml" ds:itemID="{759901E1-98D6-4AAD-8069-21365A5926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cd1af5-b078-4928-8de5-ea3beded97f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1984</TotalTime>
  <Words>1196</Words>
  <Application>Microsoft Office PowerPoint</Application>
  <PresentationFormat>On-screen Show (4:3)</PresentationFormat>
  <Paragraphs>189</Paragraphs>
  <Slides>24</Slides>
  <Notes>11</Notes>
  <HiddenSlides>1</HiddenSlides>
  <MMClips>0</MMClips>
  <ScaleCrop>false</ScaleCrop>
  <HeadingPairs>
    <vt:vector size="4" baseType="variant">
      <vt:variant>
        <vt:lpstr>Theme</vt:lpstr>
      </vt:variant>
      <vt:variant>
        <vt:i4>6</vt:i4>
      </vt:variant>
      <vt:variant>
        <vt:lpstr>Slide Titles</vt:lpstr>
      </vt:variant>
      <vt:variant>
        <vt:i4>24</vt:i4>
      </vt:variant>
    </vt:vector>
  </HeadingPairs>
  <TitlesOfParts>
    <vt:vector size="30" baseType="lpstr">
      <vt:lpstr>8_Blank Presentation</vt:lpstr>
      <vt:lpstr>9_Blank Presentation</vt:lpstr>
      <vt:lpstr>1_Blank Presentation</vt:lpstr>
      <vt:lpstr>12_Blank Presentation</vt:lpstr>
      <vt:lpstr>13_Blank Presentation</vt:lpstr>
      <vt:lpstr>14_Blank Presentation</vt:lpstr>
      <vt:lpstr>PowerPoint Presentation</vt:lpstr>
      <vt:lpstr>PowerPoint Presentation</vt:lpstr>
      <vt:lpstr>Agenda</vt:lpstr>
      <vt:lpstr>Reactive Safety Projects</vt:lpstr>
      <vt:lpstr>Systemic Safety Projects</vt:lpstr>
      <vt:lpstr>Safety Project Development</vt:lpstr>
      <vt:lpstr>PowerPoint Presentation</vt:lpstr>
      <vt:lpstr>PowerPoint Presentation</vt:lpstr>
      <vt:lpstr>“Risk” Factors</vt:lpstr>
      <vt:lpstr>Learning Outcomes:</vt:lpstr>
      <vt:lpstr>Iowa US 61 Example</vt:lpstr>
      <vt:lpstr>PowerPoint Presentation</vt:lpstr>
      <vt:lpstr>PowerPoint Presentation</vt:lpstr>
      <vt:lpstr>PowerPoint Presentation</vt:lpstr>
      <vt:lpstr>PowerPoint Presentation</vt:lpstr>
      <vt:lpstr>PowerPoint Presentation</vt:lpstr>
      <vt:lpstr>Police Sketch</vt:lpstr>
      <vt:lpstr>Group Exercise</vt:lpstr>
      <vt:lpstr>PowerPoint Presentation</vt:lpstr>
      <vt:lpstr>Colorado SHSP, HSIP &amp; Safety Data</vt:lpstr>
      <vt:lpstr>Safety  Data</vt:lpstr>
      <vt:lpstr>PowerPoint Presentation</vt:lpstr>
      <vt:lpstr>Development of a Local Road Safety Plan</vt:lpstr>
      <vt:lpstr>Questions and Discussion</vt:lpstr>
    </vt:vector>
  </TitlesOfParts>
  <Company>USDOT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USDOT User</dc:creator>
  <cp:lastModifiedBy>Michele Beck</cp:lastModifiedBy>
  <cp:revision>230</cp:revision>
  <cp:lastPrinted>2013-11-18T15:33:27Z</cp:lastPrinted>
  <dcterms:created xsi:type="dcterms:W3CDTF">2011-04-13T17:48:08Z</dcterms:created>
  <dcterms:modified xsi:type="dcterms:W3CDTF">2013-11-18T15:46:53Z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0x01010081D8ECCC6952EA4FB23C12A416005648</vt:lpwstr>
  </property>
</Properties>
</file>