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8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6" r:id="rId3"/>
    <p:sldMasterId id="2147483676" r:id="rId4"/>
    <p:sldMasterId id="2147483692" r:id="rId5"/>
    <p:sldMasterId id="2147483701" r:id="rId6"/>
    <p:sldMasterId id="2147483710" r:id="rId7"/>
    <p:sldMasterId id="2147483718" r:id="rId8"/>
    <p:sldMasterId id="2147483728" r:id="rId9"/>
  </p:sldMasterIdLst>
  <p:notesMasterIdLst>
    <p:notesMasterId r:id="rId11"/>
  </p:notesMasterIdLst>
  <p:sldIdLst>
    <p:sldId id="312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019" autoAdjust="0"/>
  </p:normalViewPr>
  <p:slideViewPr>
    <p:cSldViewPr>
      <p:cViewPr varScale="1">
        <p:scale>
          <a:sx n="124" d="100"/>
          <a:sy n="124" d="100"/>
        </p:scale>
        <p:origin x="-10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9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D109887-21CF-4E48-8C77-DA71089B5910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B6F12A6-021C-4643-A1A3-072C03C44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5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12A6-021C-4643-A1A3-072C03C440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VRU PPTemplate-Cover-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68052"/>
            <a:ext cx="4191000" cy="4970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7637"/>
            <a:ext cx="4038600" cy="4166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831530"/>
            <a:ext cx="42062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4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4" y="1831530"/>
            <a:ext cx="4206240" cy="35024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60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14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81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32348137-9BEB-4F36-A8F2-C52D7642F2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057400"/>
            <a:ext cx="4343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419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027238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667000"/>
            <a:ext cx="434498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346575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81200"/>
            <a:ext cx="541655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47800"/>
            <a:ext cx="3313113" cy="4902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09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81200"/>
            <a:ext cx="5486400" cy="32735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9769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VRU PPTemplate-Cover-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155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0280-91B5-49E2-A315-6DF460F50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102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0280-91B5-49E2-A315-6DF460F506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546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8DF0E-AD19-4608-96AD-6987D16EDA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115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A62F3-00BC-4BDA-85BA-E1636C2211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626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A1AB7-1B05-4832-9D66-8DBF48C946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5175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6C23-EA6F-4291-B6F4-E3F4A2BC8D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669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981D-44FA-4AF5-B2C6-5C4B6536E9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8131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VRU PPTemplate-Cover-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23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372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0280-91B5-49E2-A315-6DF460F506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644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8DF0E-AD19-4608-96AD-6987D16EDA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22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8DF0E-AD19-4608-96AD-6987D16EDA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910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A62F3-00BC-4BDA-85BA-E1636C22113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707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6C23-EA6F-4291-B6F4-E3F4A2BC8D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6011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981D-44FA-4AF5-B2C6-5C4B6536E9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115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VRU PPTemplate-Cover-2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98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881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2484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A3181D9A-108C-4FE0-8C5B-FAAF486BFED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7914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3810000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810000" cy="2019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216900" y="62484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72830F0F-0CB5-4BFA-9A1E-A706B9E3136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722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D4F81-B90E-4571-8DC7-13D7CA519F1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06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0B5DB-FDD1-4BAF-BF2F-7516C2E9AA6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50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-int-2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68052"/>
            <a:ext cx="4191000" cy="4970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7637"/>
            <a:ext cx="4038600" cy="4166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17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A62F3-00BC-4BDA-85BA-E1636C221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05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579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310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881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057400"/>
            <a:ext cx="4343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419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3744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027238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667000"/>
            <a:ext cx="434498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3465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346575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212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601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74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81200"/>
            <a:ext cx="541655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47800"/>
            <a:ext cx="3313113" cy="4902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816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88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309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81200"/>
            <a:ext cx="5486400" cy="32735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9769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492875"/>
            <a:ext cx="1371600" cy="365125"/>
          </a:xfrm>
        </p:spPr>
        <p:txBody>
          <a:bodyPr/>
          <a:lstStyle>
            <a:lvl1pPr algn="r">
              <a:defRPr b="1">
                <a:solidFill>
                  <a:schemeClr val="tx1"/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615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6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16C23-EA6F-4291-B6F4-E3F4A2BC8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990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034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7183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68052"/>
            <a:ext cx="4191000" cy="4970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7637"/>
            <a:ext cx="4038600" cy="41663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55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831530"/>
            <a:ext cx="42062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4" y="1191768"/>
            <a:ext cx="42062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4" y="1831530"/>
            <a:ext cx="4206240" cy="35024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78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6007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002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060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35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RU PPT-bottom-interna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14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3733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81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18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1981D-44FA-4AF5-B2C6-5C4B6536E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3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 descr="VRU PPTemplate-Cover-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895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77000"/>
            <a:ext cx="2133600" cy="365125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5" Type="http://schemas.openxmlformats.org/officeDocument/2006/relationships/slideLayout" Target="../slideLayouts/slideLayout63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DDC6-D34C-46E0-9484-17DBF4C0CAB6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8137-9BEB-4F36-A8F2-C52D7642F2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6" r:id="rId3"/>
    <p:sldLayoutId id="2147483687" r:id="rId4"/>
    <p:sldLayoutId id="2147483688" r:id="rId5"/>
    <p:sldLayoutId id="2147483690" r:id="rId6"/>
    <p:sldLayoutId id="2147483691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E4C8C-87C6-43A9-9039-90C23E3E516B}" type="datetime1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D78F-D418-4C3B-BBDD-B620BC2404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B3EF-A03F-467E-9BD4-91965475E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C212-BCC7-4292-8CC4-285E7E00D230}" type="datetime1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DDC6-D34C-46E0-9484-17DBF4C0CA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DDC6-D34C-46E0-9484-17DBF4C0CA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8" r:id="rId6"/>
    <p:sldLayoutId id="2147483709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DDC6-D34C-46E0-9484-17DBF4C0CA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8137-9BEB-4F36-A8F2-C52D7642F2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4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C212-BCC7-4292-8CC4-285E7E00D2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56F3-94CB-4225-B80D-D5B5BEA895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8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D78F-D418-4C3B-BBDD-B620BC2404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B3EF-A03F-467E-9BD4-91965475E4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3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" y="25101"/>
            <a:ext cx="88392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Safety </a:t>
            </a:r>
            <a:r>
              <a:rPr lang="en-US" dirty="0"/>
              <a:t>Edge </a:t>
            </a:r>
            <a:r>
              <a:rPr lang="en-US" dirty="0" smtClean="0"/>
              <a:t>on Local System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168052"/>
            <a:ext cx="8839200" cy="4775548"/>
          </a:xfrm>
        </p:spPr>
        <p:txBody>
          <a:bodyPr>
            <a:normAutofit/>
          </a:bodyPr>
          <a:lstStyle/>
          <a:p>
            <a:r>
              <a:rPr lang="en-US" dirty="0" smtClean="0"/>
              <a:t>Shoe Loaner Program Update or Expansion</a:t>
            </a:r>
          </a:p>
          <a:p>
            <a:r>
              <a:rPr lang="en-US" dirty="0" smtClean="0"/>
              <a:t>Rewrite Design and Construction Guide and/or Brochures for Locals</a:t>
            </a:r>
          </a:p>
          <a:p>
            <a:r>
              <a:rPr lang="en-US" dirty="0" smtClean="0"/>
              <a:t>Website Updates – what is needed?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29000"/>
            <a:ext cx="68008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7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ver - Gradi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rnal - Dk Blue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rnal - Dk Blue T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over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over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over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Internal - Dk Blue T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Internal - Dk Blue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 - White</Template>
  <TotalTime>5235</TotalTime>
  <Words>28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Cover - White</vt:lpstr>
      <vt:lpstr>Cover - Gradient</vt:lpstr>
      <vt:lpstr>Internal - Dk Blue Bottom</vt:lpstr>
      <vt:lpstr>Internal - Dk Blue Top</vt:lpstr>
      <vt:lpstr>1_Cover - White</vt:lpstr>
      <vt:lpstr>2_Cover - White</vt:lpstr>
      <vt:lpstr>3_Cover - White</vt:lpstr>
      <vt:lpstr>1_Internal - Dk Blue Top</vt:lpstr>
      <vt:lpstr>1_Internal - Dk Blue Bottom</vt:lpstr>
      <vt:lpstr>Safety Edge on Local System </vt:lpstr>
    </vt:vector>
  </TitlesOfParts>
  <Company>SAIC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weissk</dc:creator>
  <cp:lastModifiedBy>Michele Beck</cp:lastModifiedBy>
  <cp:revision>101</cp:revision>
  <cp:lastPrinted>2012-07-19T13:29:25Z</cp:lastPrinted>
  <dcterms:created xsi:type="dcterms:W3CDTF">2011-07-29T19:47:19Z</dcterms:created>
  <dcterms:modified xsi:type="dcterms:W3CDTF">2013-11-18T16:40:06Z</dcterms:modified>
</cp:coreProperties>
</file>