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4714" autoAdjust="0"/>
  </p:normalViewPr>
  <p:slideViewPr>
    <p:cSldViewPr snapToGrid="0">
      <p:cViewPr varScale="1">
        <p:scale>
          <a:sx n="85" d="100"/>
          <a:sy n="85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AA632-A340-403C-A050-65CCB69811A5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0ADAF-89A2-4392-AB24-9516DA847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3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CLRP webpage to show 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ADAF-89A2-4392-AB24-9516DA8479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 CLRP webpage to show 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ADAF-89A2-4392-AB24-9516DA8479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 cap="none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4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 cap="none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5108728"/>
            <a:ext cx="7773339" cy="682472"/>
          </a:xfrm>
        </p:spPr>
        <p:txBody>
          <a:bodyPr>
            <a:normAutofit/>
          </a:bodyPr>
          <a:lstStyle>
            <a:lvl1pPr marL="0" indent="0" algn="ctr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3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9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59" y="872588"/>
            <a:ext cx="6977064" cy="2729915"/>
          </a:xfrm>
        </p:spPr>
        <p:txBody>
          <a:bodyPr anchor="ctr">
            <a:normAutofit/>
          </a:bodyPr>
          <a:lstStyle>
            <a:lvl1pPr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3610032"/>
            <a:ext cx="6564224" cy="594788"/>
          </a:xfrm>
        </p:spPr>
        <p:txBody>
          <a:bodyPr anchor="t">
            <a:noAutofit/>
          </a:bodyPr>
          <a:lstStyle>
            <a:lvl1pPr marL="0" indent="0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98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63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8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>
            <a:normAutofit/>
          </a:bodyPr>
          <a:lstStyle>
            <a:lvl1pPr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6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 cap="none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9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332" y="618518"/>
            <a:ext cx="7773338" cy="159617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3829520" cy="3424107"/>
          </a:xfrm>
        </p:spPr>
        <p:txBody>
          <a:bodyPr>
            <a:normAutofit/>
          </a:bodyPr>
          <a:lstStyle>
            <a:lvl1pPr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9150" y="2367093"/>
            <a:ext cx="3829050" cy="3424107"/>
          </a:xfrm>
        </p:spPr>
        <p:txBody>
          <a:bodyPr>
            <a:noAutofit/>
          </a:bodyPr>
          <a:lstStyle>
            <a:lvl1pPr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2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332" y="618518"/>
            <a:ext cx="7773338" cy="159617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00" b="0" cap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331" y="3051013"/>
            <a:ext cx="3829520" cy="2740187"/>
          </a:xfrm>
        </p:spPr>
        <p:txBody>
          <a:bodyPr>
            <a:noAutofit/>
          </a:bodyPr>
          <a:lstStyle>
            <a:lvl1pPr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00" b="0" cap="none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29150" y="3051013"/>
            <a:ext cx="3829051" cy="2740187"/>
          </a:xfrm>
        </p:spPr>
        <p:txBody>
          <a:bodyPr>
            <a:noAutofit/>
          </a:bodyPr>
          <a:lstStyle>
            <a:lvl1pPr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9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7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3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808547" y="609601"/>
            <a:ext cx="4650122" cy="5181599"/>
          </a:xfrm>
        </p:spPr>
        <p:txBody>
          <a:bodyPr>
            <a:normAutofit/>
          </a:bodyPr>
          <a:lstStyle>
            <a:lvl1pPr>
              <a:defRPr sz="2800" cap="none"/>
            </a:lvl1pPr>
            <a:lvl2pPr>
              <a:defRPr sz="2800" cap="none"/>
            </a:lvl2pPr>
            <a:lvl3pPr>
              <a:defRPr sz="2800" cap="none"/>
            </a:lvl3pPr>
            <a:lvl4pPr>
              <a:defRPr sz="2800" cap="none"/>
            </a:lvl4pPr>
            <a:lvl5pPr>
              <a:defRPr sz="2800" cap="none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 cap="none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46" y="2632853"/>
            <a:ext cx="4129604" cy="3158347"/>
          </a:xfrm>
        </p:spPr>
        <p:txBody>
          <a:bodyPr>
            <a:normAutofit/>
          </a:bodyPr>
          <a:lstStyle>
            <a:lvl1pPr marL="0" indent="0" algn="ctr">
              <a:buNone/>
              <a:defRPr sz="2800" cap="none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orr@cornell.edu" TargetMode="External"/><Relationship Id="rId2" Type="http://schemas.openxmlformats.org/officeDocument/2006/relationships/hyperlink" Target="mailto:matheu@udel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tapa/or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4" y="1300786"/>
            <a:ext cx="8387644" cy="2509213"/>
          </a:xfrm>
        </p:spPr>
        <p:txBody>
          <a:bodyPr/>
          <a:lstStyle/>
          <a:p>
            <a:r>
              <a:rPr lang="en-US" dirty="0"/>
              <a:t>Using a Valuable Tool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Training </a:t>
            </a:r>
            <a:r>
              <a:rPr lang="en-US" dirty="0"/>
              <a:t>Resource </a:t>
            </a:r>
            <a:r>
              <a:rPr lang="en-US" dirty="0" smtClean="0"/>
              <a:t>Syntheses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490" y="3886201"/>
            <a:ext cx="7563554" cy="1371599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Matheu</a:t>
            </a:r>
            <a:r>
              <a:rPr lang="en-US" sz="2800" dirty="0">
                <a:solidFill>
                  <a:schemeClr val="tx1"/>
                </a:solidFill>
              </a:rPr>
              <a:t> Carter</a:t>
            </a:r>
            <a:r>
              <a:rPr lang="en-US" sz="2800" dirty="0" smtClean="0">
                <a:solidFill>
                  <a:schemeClr val="tx1"/>
                </a:solidFill>
              </a:rPr>
              <a:t>, Delaware T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Center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David Orr</a:t>
            </a:r>
            <a:r>
              <a:rPr lang="en-US" sz="2800" dirty="0">
                <a:solidFill>
                  <a:schemeClr val="tx1"/>
                </a:solidFill>
              </a:rPr>
              <a:t>, Cornell Local Roads </a:t>
            </a:r>
            <a:r>
              <a:rPr lang="en-US" sz="2800" dirty="0" smtClean="0">
                <a:solidFill>
                  <a:schemeClr val="tx1"/>
                </a:solidFill>
              </a:rPr>
              <a:t>Program (NY LTAP)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" y="5638800"/>
            <a:ext cx="18897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4" y="1300786"/>
            <a:ext cx="8387644" cy="250921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490" y="3886201"/>
            <a:ext cx="7563554" cy="1371599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Matheu</a:t>
            </a:r>
            <a:r>
              <a:rPr lang="en-US" sz="2800" dirty="0">
                <a:solidFill>
                  <a:schemeClr val="tx1"/>
                </a:solidFill>
              </a:rPr>
              <a:t> Carter,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matheu@udel.edu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David Orr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david.orr@cornell.edu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" y="5638800"/>
            <a:ext cx="18897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Resource Syntheses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Winter </a:t>
            </a:r>
            <a:r>
              <a:rPr lang="en-US"/>
              <a:t>Maintenance </a:t>
            </a:r>
            <a:r>
              <a:rPr lang="en-US" dirty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Pavement </a:t>
            </a:r>
            <a:r>
              <a:rPr lang="en-US" dirty="0"/>
              <a:t>Preservation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Highway </a:t>
            </a:r>
            <a:r>
              <a:rPr lang="en-US" dirty="0"/>
              <a:t>Safety Manual 		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</a:t>
            </a:r>
            <a:r>
              <a:rPr lang="en-US" dirty="0"/>
              <a:t>Zone 		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Asset </a:t>
            </a:r>
            <a:r>
              <a:rPr lang="en-US" dirty="0"/>
              <a:t>Management 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Pavement </a:t>
            </a:r>
            <a:r>
              <a:rPr lang="en-US" dirty="0"/>
              <a:t>Wearing </a:t>
            </a:r>
            <a:r>
              <a:rPr lang="en-US" dirty="0" smtClean="0"/>
              <a:t>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74" y="2277687"/>
            <a:ext cx="2576426" cy="45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2" t="11583" r="1499"/>
          <a:stretch/>
        </p:blipFill>
        <p:spPr>
          <a:xfrm>
            <a:off x="1316320" y="2381955"/>
            <a:ext cx="6511362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2844" y="73631"/>
            <a:ext cx="38736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3"/>
              </a:rPr>
              <a:t>nltapa.org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Workgroups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Training Resources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Files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222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Use a Resource Syntheses?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workshop</a:t>
            </a:r>
          </a:p>
          <a:p>
            <a:r>
              <a:rPr lang="en-US" dirty="0" smtClean="0"/>
              <a:t>Add to/ update existing training materials</a:t>
            </a:r>
          </a:p>
          <a:p>
            <a:r>
              <a:rPr lang="en-US" dirty="0" smtClean="0"/>
              <a:t>Learning </a:t>
            </a:r>
            <a:r>
              <a:rPr lang="en-US" dirty="0" smtClean="0"/>
              <a:t>about changes</a:t>
            </a:r>
          </a:p>
          <a:p>
            <a:r>
              <a:rPr lang="en-US" dirty="0" smtClean="0"/>
              <a:t>Developing a new presentation</a:t>
            </a:r>
          </a:p>
          <a:p>
            <a:r>
              <a:rPr lang="en-US" dirty="0" smtClean="0"/>
              <a:t>Answering a technical assistance </a:t>
            </a:r>
            <a:r>
              <a:rPr lang="en-US" dirty="0" smtClean="0"/>
              <a:t>question</a:t>
            </a:r>
          </a:p>
          <a:p>
            <a:r>
              <a:rPr lang="en-US" dirty="0" smtClean="0"/>
              <a:t>Finding existing training materials or options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56" y="5068710"/>
            <a:ext cx="2187244" cy="17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72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Name </a:t>
            </a:r>
            <a:r>
              <a:rPr lang="en-US" dirty="0" smtClean="0"/>
              <a:t>of </a:t>
            </a:r>
            <a:r>
              <a:rPr lang="en-US" dirty="0" smtClean="0"/>
              <a:t>Resource</a:t>
            </a:r>
            <a:endParaRPr lang="en-US" dirty="0"/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Resource Type</a:t>
            </a:r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 smtClean="0"/>
              <a:t>Duration</a:t>
            </a:r>
            <a:endParaRPr lang="en-US" dirty="0"/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Audience</a:t>
            </a:r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Difficulty Level</a:t>
            </a:r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Description</a:t>
            </a:r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Cost</a:t>
            </a:r>
          </a:p>
          <a:p>
            <a:pPr fontAlgn="ctr"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Contact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2418251"/>
            <a:ext cx="3566160" cy="44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Preservation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Pavement Preservation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Pavement Preservation (FP2)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 &amp; Reclaiming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Slurry Surfacing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Emulsion Manufacturers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Pavement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National Highway </a:t>
            </a:r>
            <a:r>
              <a:rPr lang="en-US" dirty="0" smtClean="0"/>
              <a:t>Institute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FHWA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908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Pavement Preservation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LTAP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Cornell Local Roads Program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T2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42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2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NLTAPA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Database,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Works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ransportation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Board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AASHTO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FHWA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51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</a:t>
            </a:r>
          </a:p>
          <a:p>
            <a:r>
              <a:rPr lang="en-US" dirty="0" smtClean="0"/>
              <a:t>Help fill holes </a:t>
            </a:r>
          </a:p>
          <a:p>
            <a:r>
              <a:rPr lang="en-US" dirty="0" smtClean="0"/>
              <a:t>Share new materials </a:t>
            </a:r>
          </a:p>
          <a:p>
            <a:r>
              <a:rPr lang="en-US" dirty="0" smtClean="0"/>
              <a:t>Develop a new topic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86" y="3832166"/>
            <a:ext cx="3592313" cy="30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</TotalTime>
  <Words>194</Words>
  <Application>Microsoft Office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Wingdings</vt:lpstr>
      <vt:lpstr>Droplet</vt:lpstr>
      <vt:lpstr>Using a Valuable Tool –  Training Resource Syntheses</vt:lpstr>
      <vt:lpstr>Training Resource Syntheses</vt:lpstr>
      <vt:lpstr>PowerPoint Presentation</vt:lpstr>
      <vt:lpstr>Who Can Use a Resource Syntheses?</vt:lpstr>
      <vt:lpstr>Information Available</vt:lpstr>
      <vt:lpstr>Pavement Preservation</vt:lpstr>
      <vt:lpstr>Pavement Preservation</vt:lpstr>
      <vt:lpstr>Winter Maintenance</vt:lpstr>
      <vt:lpstr>You Can Help!</vt:lpstr>
      <vt:lpstr>Thank You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P. Orr</dc:creator>
  <cp:lastModifiedBy>David P. Orr</cp:lastModifiedBy>
  <cp:revision>7</cp:revision>
  <dcterms:created xsi:type="dcterms:W3CDTF">2015-12-11T15:02:23Z</dcterms:created>
  <dcterms:modified xsi:type="dcterms:W3CDTF">2015-12-11T17:39:01Z</dcterms:modified>
</cp:coreProperties>
</file>