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8" r:id="rId4"/>
    <p:sldId id="272" r:id="rId5"/>
    <p:sldId id="260" r:id="rId6"/>
    <p:sldId id="262" r:id="rId7"/>
    <p:sldId id="264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1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760DF-725F-4615-A9F5-F82E578A11E1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25A6C-DC41-4B03-B1E1-D2ED1368E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25A6C-DC41-4B03-B1E1-D2ED1368E4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3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3EF-B7EF-4548-95AF-7E86E14AF8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397-8F87-426C-9B2D-FA87C1F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6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3EF-B7EF-4548-95AF-7E86E14AF8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397-8F87-426C-9B2D-FA87C1F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0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3EF-B7EF-4548-95AF-7E86E14AF8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397-8F87-426C-9B2D-FA87C1F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9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3EF-B7EF-4548-95AF-7E86E14AF8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397-8F87-426C-9B2D-FA87C1F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3EF-B7EF-4548-95AF-7E86E14AF8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397-8F87-426C-9B2D-FA87C1F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1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3EF-B7EF-4548-95AF-7E86E14AF8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397-8F87-426C-9B2D-FA87C1F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3EF-B7EF-4548-95AF-7E86E14AF8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397-8F87-426C-9B2D-FA87C1F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3EF-B7EF-4548-95AF-7E86E14AF8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397-8F87-426C-9B2D-FA87C1F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5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3EF-B7EF-4548-95AF-7E86E14AF8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397-8F87-426C-9B2D-FA87C1F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3EF-B7EF-4548-95AF-7E86E14AF8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397-8F87-426C-9B2D-FA87C1F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0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3EF-B7EF-4548-95AF-7E86E14AF8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397-8F87-426C-9B2D-FA87C1F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6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AD3EF-B7EF-4548-95AF-7E86E14AF8B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A397-8F87-426C-9B2D-FA87C1F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6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4869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6210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6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6200" y="-215558"/>
            <a:ext cx="9220199" cy="7073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4196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 County Presentations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March through May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799" y="0"/>
            <a:ext cx="10642414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33400"/>
            <a:ext cx="516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Asphalt Conference</a:t>
            </a:r>
          </a:p>
        </p:txBody>
      </p:sp>
    </p:spTree>
    <p:extLst>
      <p:ext uri="{BB962C8B-B14F-4D97-AF65-F5344CB8AC3E}">
        <p14:creationId xmlns:p14="http://schemas.microsoft.com/office/powerpoint/2010/main" val="92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642"/>
            <a:ext cx="82105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0"/>
            <a:ext cx="92202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511018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Technical Assistance </a:t>
            </a:r>
          </a:p>
          <a:p>
            <a:r>
              <a:rPr lang="en-US" sz="4000" b="1" dirty="0" smtClean="0"/>
              <a:t>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Pavement Evaluations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Sign Retro Evaluations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RSA’s at Fatal Locations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Traffic Counts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Speed Studies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4059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4876800"/>
            <a:ext cx="4667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APWA Conference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733800"/>
            <a:ext cx="7221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UDOT Engineers Conference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tah road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92195"/>
            <a:ext cx="7736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Utah City Engineer Conference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3211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JOINT HIGHWAY COMMITTEE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9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38</Words>
  <Application>Microsoft Office PowerPoint</Application>
  <PresentationFormat>On-screen Show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JOINT HIGHWAY COMMITTEE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Jones</dc:creator>
  <cp:lastModifiedBy>Rebecca Mayher</cp:lastModifiedBy>
  <cp:revision>31</cp:revision>
  <dcterms:created xsi:type="dcterms:W3CDTF">2013-04-12T01:39:18Z</dcterms:created>
  <dcterms:modified xsi:type="dcterms:W3CDTF">2018-06-13T13:08:11Z</dcterms:modified>
</cp:coreProperties>
</file>